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09" r:id="rId1"/>
  </p:sldMasterIdLst>
  <p:notesMasterIdLst>
    <p:notesMasterId r:id="rId4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Lst>
  <p:sldSz cx="12188825" cy="6858000"/>
  <p:notesSz cx="6858000" cy="9144000"/>
  <p:embeddedFontLst>
    <p:embeddedFont>
      <p:font typeface="Lemon" panose="02000000000000000000" pitchFamily="2" charset="77"/>
      <p:regular r:id="rId44"/>
    </p:embeddedFont>
    <p:embeddedFont>
      <p:font typeface="Proxima Nova" panose="02000506030000020004" pitchFamily="2" charset="0"/>
      <p:regular r:id="rId45"/>
      <p:bold r:id="rId46"/>
      <p:italic r:id="rId47"/>
      <p:boldItalic r:id="rId48"/>
    </p:embeddedFont>
    <p:embeddedFont>
      <p:font typeface="Proxima Nova Semibold" panose="02000506030000020004" pitchFamily="2" charset="0"/>
      <p:regular r:id="rId49"/>
      <p:bold r:id="rId50"/>
      <p:italic r:id="rId51"/>
      <p:boldItalic r:id="rId5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7CD9D7C-1CA3-490F-99A6-6273E1C5AC1E}">
  <a:tblStyle styleId="{57CD9D7C-1CA3-490F-99A6-6273E1C5AC1E}"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D62BF35A-3F24-4DBE-8DEE-ECC0527CBCD7}" styleName="Table_1">
    <a:wholeTbl>
      <a:tcTxStyle b="off" i="off">
        <a:font>
          <a:latin typeface="Arial"/>
          <a:ea typeface="Arial"/>
          <a:cs typeface="Arial"/>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6EEF8"/>
          </a:solidFill>
        </a:fill>
      </a:tcStyle>
    </a:wholeTbl>
    <a:band1H>
      <a:tcTxStyle/>
      <a:tcStyle>
        <a:tcBdr/>
        <a:fill>
          <a:solidFill>
            <a:srgbClr val="CADBF1"/>
          </a:solidFill>
        </a:fill>
      </a:tcStyle>
    </a:band1H>
    <a:band2H>
      <a:tcTxStyle/>
      <a:tcStyle>
        <a:tcBdr/>
      </a:tcStyle>
    </a:band2H>
    <a:band1V>
      <a:tcTxStyle/>
      <a:tcStyle>
        <a:tcBdr/>
        <a:fill>
          <a:solidFill>
            <a:srgbClr val="CADBF1"/>
          </a:solidFill>
        </a:fill>
      </a:tcStyle>
    </a:band1V>
    <a:band2V>
      <a:tcTxStyle/>
      <a:tcStyle>
        <a:tcBdr/>
      </a:tcStyle>
    </a:band2V>
    <a:lastCol>
      <a:tcTxStyle b="on" i="off">
        <a:font>
          <a:latin typeface="Arial"/>
          <a:ea typeface="Arial"/>
          <a:cs typeface="Arial"/>
        </a:font>
        <a:schemeClr val="lt1"/>
      </a:tcTxStyle>
      <a:tcStyle>
        <a:tcBdr/>
        <a:fill>
          <a:solidFill>
            <a:schemeClr val="accent1"/>
          </a:solidFill>
        </a:fill>
      </a:tcStyle>
    </a:lastCol>
    <a:firstCol>
      <a:tcTxStyle b="on" i="off">
        <a:font>
          <a:latin typeface="Arial"/>
          <a:ea typeface="Arial"/>
          <a:cs typeface="Arial"/>
        </a:font>
        <a:schemeClr val="lt1"/>
      </a:tcTxStyle>
      <a:tcStyle>
        <a:tcBdr/>
        <a:fill>
          <a:solidFill>
            <a:schemeClr val="accent1"/>
          </a:solidFill>
        </a:fill>
      </a:tcStyle>
    </a:firstCol>
    <a:lastRow>
      <a:tcTxStyle b="on" i="off">
        <a:font>
          <a:latin typeface="Arial"/>
          <a:ea typeface="Arial"/>
          <a:cs typeface="Arial"/>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Arial"/>
          <a:ea typeface="Arial"/>
          <a:cs typeface="Arial"/>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694"/>
  </p:normalViewPr>
  <p:slideViewPr>
    <p:cSldViewPr snapToGrid="0">
      <p:cViewPr>
        <p:scale>
          <a:sx n="66" d="100"/>
          <a:sy n="66" d="100"/>
        </p:scale>
        <p:origin x="2880" y="1376"/>
      </p:cViewPr>
      <p:guideLst/>
    </p:cSldViewPr>
  </p:slideViewPr>
  <p:notesTextViewPr>
    <p:cViewPr>
      <p:scale>
        <a:sx n="1" d="1"/>
        <a:sy n="1" d="1"/>
      </p:scale>
      <p:origin x="0" y="0"/>
    </p:cViewPr>
  </p:notesTextViewPr>
  <p:notesViewPr>
    <p:cSldViewPr snapToGrid="0">
      <p:cViewPr varScale="1">
        <p:scale>
          <a:sx n="100" d="100"/>
          <a:sy n="100" d="100"/>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4.fntdata"/><Relationship Id="rId50" Type="http://schemas.openxmlformats.org/officeDocument/2006/relationships/font" Target="fonts/font7.fntdata"/><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2.fntdata"/><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fntdata"/><Relationship Id="rId52"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font" Target="fonts/font5.fntdata"/><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8.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3.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788988" y="609600"/>
            <a:ext cx="5280025" cy="29718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457200" y="3810000"/>
            <a:ext cx="5943600" cy="4876800"/>
          </a:xfrm>
          <a:prstGeom prst="rect">
            <a:avLst/>
          </a:prstGeom>
          <a:noFill/>
          <a:ln>
            <a:noFill/>
          </a:ln>
        </p:spPr>
        <p:txBody>
          <a:bodyPr spcFirstLastPara="1" wrap="square" lIns="0" tIns="0" rIns="0" bIns="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Arial"/>
                <a:ea typeface="Arial"/>
                <a:cs typeface="Arial"/>
                <a:sym typeface="Arial"/>
              </a:rPr>
              <a:t>‹#›</a:t>
            </a:fld>
            <a:endParaRPr sz="1200" b="0" i="0" u="none" strike="noStrike" cap="none">
              <a:solidFill>
                <a:schemeClr val="dk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0"/>
        <p:cNvGrpSpPr/>
        <p:nvPr/>
      </p:nvGrpSpPr>
      <p:grpSpPr>
        <a:xfrm>
          <a:off x="0" y="0"/>
          <a:ext cx="0" cy="0"/>
          <a:chOff x="0" y="0"/>
          <a:chExt cx="0" cy="0"/>
        </a:xfrm>
      </p:grpSpPr>
      <p:sp>
        <p:nvSpPr>
          <p:cNvPr id="721" name="Google Shape;721;p1:notes"/>
          <p:cNvSpPr txBox="1">
            <a:spLocks noGrp="1"/>
          </p:cNvSpPr>
          <p:nvPr>
            <p:ph type="body" idx="1"/>
          </p:nvPr>
        </p:nvSpPr>
        <p:spPr>
          <a:xfrm>
            <a:off x="457200" y="3810000"/>
            <a:ext cx="5943600" cy="48768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400"/>
              <a:buNone/>
            </a:pPr>
            <a:endParaRPr/>
          </a:p>
        </p:txBody>
      </p:sp>
      <p:sp>
        <p:nvSpPr>
          <p:cNvPr id="722" name="Google Shape;722;p1:notes"/>
          <p:cNvSpPr>
            <a:spLocks noGrp="1" noRot="1" noChangeAspect="1"/>
          </p:cNvSpPr>
          <p:nvPr>
            <p:ph type="sldImg" idx="2"/>
          </p:nvPr>
        </p:nvSpPr>
        <p:spPr>
          <a:xfrm>
            <a:off x="788988" y="609600"/>
            <a:ext cx="5280025" cy="29718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7"/>
        <p:cNvGrpSpPr/>
        <p:nvPr/>
      </p:nvGrpSpPr>
      <p:grpSpPr>
        <a:xfrm>
          <a:off x="0" y="0"/>
          <a:ext cx="0" cy="0"/>
          <a:chOff x="0" y="0"/>
          <a:chExt cx="0" cy="0"/>
        </a:xfrm>
      </p:grpSpPr>
      <p:sp>
        <p:nvSpPr>
          <p:cNvPr id="798" name="Google Shape;798;p7:notes"/>
          <p:cNvSpPr txBox="1">
            <a:spLocks noGrp="1"/>
          </p:cNvSpPr>
          <p:nvPr>
            <p:ph type="body" idx="1"/>
          </p:nvPr>
        </p:nvSpPr>
        <p:spPr>
          <a:xfrm>
            <a:off x="457200" y="3810000"/>
            <a:ext cx="5943600" cy="48768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799" name="Google Shape;799;p7:notes"/>
          <p:cNvSpPr>
            <a:spLocks noGrp="1" noRot="1" noChangeAspect="1"/>
          </p:cNvSpPr>
          <p:nvPr>
            <p:ph type="sldImg" idx="2"/>
          </p:nvPr>
        </p:nvSpPr>
        <p:spPr>
          <a:xfrm>
            <a:off x="788988" y="609600"/>
            <a:ext cx="5280025" cy="29718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9"/>
        <p:cNvGrpSpPr/>
        <p:nvPr/>
      </p:nvGrpSpPr>
      <p:grpSpPr>
        <a:xfrm>
          <a:off x="0" y="0"/>
          <a:ext cx="0" cy="0"/>
          <a:chOff x="0" y="0"/>
          <a:chExt cx="0" cy="0"/>
        </a:xfrm>
      </p:grpSpPr>
      <p:sp>
        <p:nvSpPr>
          <p:cNvPr id="810" name="Google Shape;810;p8:notes"/>
          <p:cNvSpPr txBox="1">
            <a:spLocks noGrp="1"/>
          </p:cNvSpPr>
          <p:nvPr>
            <p:ph type="body" idx="1"/>
          </p:nvPr>
        </p:nvSpPr>
        <p:spPr>
          <a:xfrm>
            <a:off x="457200" y="3810000"/>
            <a:ext cx="5943600" cy="48768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811" name="Google Shape;811;p8:notes"/>
          <p:cNvSpPr>
            <a:spLocks noGrp="1" noRot="1" noChangeAspect="1"/>
          </p:cNvSpPr>
          <p:nvPr>
            <p:ph type="sldImg" idx="2"/>
          </p:nvPr>
        </p:nvSpPr>
        <p:spPr>
          <a:xfrm>
            <a:off x="788988" y="609600"/>
            <a:ext cx="5280025" cy="29718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9"/>
        <p:cNvGrpSpPr/>
        <p:nvPr/>
      </p:nvGrpSpPr>
      <p:grpSpPr>
        <a:xfrm>
          <a:off x="0" y="0"/>
          <a:ext cx="0" cy="0"/>
          <a:chOff x="0" y="0"/>
          <a:chExt cx="0" cy="0"/>
        </a:xfrm>
      </p:grpSpPr>
      <p:sp>
        <p:nvSpPr>
          <p:cNvPr id="820" name="Google Shape;820;p9:notes"/>
          <p:cNvSpPr txBox="1">
            <a:spLocks noGrp="1"/>
          </p:cNvSpPr>
          <p:nvPr>
            <p:ph type="body" idx="1"/>
          </p:nvPr>
        </p:nvSpPr>
        <p:spPr>
          <a:xfrm>
            <a:off x="457200" y="3810000"/>
            <a:ext cx="5943600" cy="48768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821" name="Google Shape;821;p9:notes"/>
          <p:cNvSpPr>
            <a:spLocks noGrp="1" noRot="1" noChangeAspect="1"/>
          </p:cNvSpPr>
          <p:nvPr>
            <p:ph type="sldImg" idx="2"/>
          </p:nvPr>
        </p:nvSpPr>
        <p:spPr>
          <a:xfrm>
            <a:off x="788988" y="609600"/>
            <a:ext cx="5280025" cy="29718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4"/>
        <p:cNvGrpSpPr/>
        <p:nvPr/>
      </p:nvGrpSpPr>
      <p:grpSpPr>
        <a:xfrm>
          <a:off x="0" y="0"/>
          <a:ext cx="0" cy="0"/>
          <a:chOff x="0" y="0"/>
          <a:chExt cx="0" cy="0"/>
        </a:xfrm>
      </p:grpSpPr>
      <p:sp>
        <p:nvSpPr>
          <p:cNvPr id="825" name="Google Shape;825;g81e4311e0d_0_24:notes"/>
          <p:cNvSpPr>
            <a:spLocks noGrp="1" noRot="1" noChangeAspect="1"/>
          </p:cNvSpPr>
          <p:nvPr>
            <p:ph type="sldImg" idx="2"/>
          </p:nvPr>
        </p:nvSpPr>
        <p:spPr>
          <a:xfrm>
            <a:off x="788988" y="609600"/>
            <a:ext cx="5280000" cy="29718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6" name="Google Shape;826;g81e4311e0d_0_24:notes"/>
          <p:cNvSpPr txBox="1">
            <a:spLocks noGrp="1"/>
          </p:cNvSpPr>
          <p:nvPr>
            <p:ph type="body" idx="1"/>
          </p:nvPr>
        </p:nvSpPr>
        <p:spPr>
          <a:xfrm>
            <a:off x="457200" y="3810000"/>
            <a:ext cx="5943600" cy="48768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827" name="Google Shape;827;g81e4311e0d_0_24: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2"/>
        <p:cNvGrpSpPr/>
        <p:nvPr/>
      </p:nvGrpSpPr>
      <p:grpSpPr>
        <a:xfrm>
          <a:off x="0" y="0"/>
          <a:ext cx="0" cy="0"/>
          <a:chOff x="0" y="0"/>
          <a:chExt cx="0" cy="0"/>
        </a:xfrm>
      </p:grpSpPr>
      <p:sp>
        <p:nvSpPr>
          <p:cNvPr id="833" name="Google Shape;833;p10:notes"/>
          <p:cNvSpPr txBox="1">
            <a:spLocks noGrp="1"/>
          </p:cNvSpPr>
          <p:nvPr>
            <p:ph type="body" idx="1"/>
          </p:nvPr>
        </p:nvSpPr>
        <p:spPr>
          <a:xfrm>
            <a:off x="457200" y="3810000"/>
            <a:ext cx="5943600" cy="48768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834" name="Google Shape;834;p10:notes"/>
          <p:cNvSpPr>
            <a:spLocks noGrp="1" noRot="1" noChangeAspect="1"/>
          </p:cNvSpPr>
          <p:nvPr>
            <p:ph type="sldImg" idx="2"/>
          </p:nvPr>
        </p:nvSpPr>
        <p:spPr>
          <a:xfrm>
            <a:off x="788988" y="609600"/>
            <a:ext cx="5280025" cy="29718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3"/>
        <p:cNvGrpSpPr/>
        <p:nvPr/>
      </p:nvGrpSpPr>
      <p:grpSpPr>
        <a:xfrm>
          <a:off x="0" y="0"/>
          <a:ext cx="0" cy="0"/>
          <a:chOff x="0" y="0"/>
          <a:chExt cx="0" cy="0"/>
        </a:xfrm>
      </p:grpSpPr>
      <p:sp>
        <p:nvSpPr>
          <p:cNvPr id="844" name="Google Shape;844;p11:notes"/>
          <p:cNvSpPr txBox="1">
            <a:spLocks noGrp="1"/>
          </p:cNvSpPr>
          <p:nvPr>
            <p:ph type="body" idx="1"/>
          </p:nvPr>
        </p:nvSpPr>
        <p:spPr>
          <a:xfrm>
            <a:off x="457200" y="3810000"/>
            <a:ext cx="5943600" cy="48768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845" name="Google Shape;845;p11:notes"/>
          <p:cNvSpPr>
            <a:spLocks noGrp="1" noRot="1" noChangeAspect="1"/>
          </p:cNvSpPr>
          <p:nvPr>
            <p:ph type="sldImg" idx="2"/>
          </p:nvPr>
        </p:nvSpPr>
        <p:spPr>
          <a:xfrm>
            <a:off x="788988" y="609600"/>
            <a:ext cx="5280025" cy="29718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1"/>
        <p:cNvGrpSpPr/>
        <p:nvPr/>
      </p:nvGrpSpPr>
      <p:grpSpPr>
        <a:xfrm>
          <a:off x="0" y="0"/>
          <a:ext cx="0" cy="0"/>
          <a:chOff x="0" y="0"/>
          <a:chExt cx="0" cy="0"/>
        </a:xfrm>
      </p:grpSpPr>
      <p:sp>
        <p:nvSpPr>
          <p:cNvPr id="862" name="Google Shape;862;p12:notes"/>
          <p:cNvSpPr txBox="1">
            <a:spLocks noGrp="1"/>
          </p:cNvSpPr>
          <p:nvPr>
            <p:ph type="body" idx="1"/>
          </p:nvPr>
        </p:nvSpPr>
        <p:spPr>
          <a:xfrm>
            <a:off x="457200" y="3810000"/>
            <a:ext cx="5943600" cy="48768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863" name="Google Shape;863;p12:notes"/>
          <p:cNvSpPr>
            <a:spLocks noGrp="1" noRot="1" noChangeAspect="1"/>
          </p:cNvSpPr>
          <p:nvPr>
            <p:ph type="sldImg" idx="2"/>
          </p:nvPr>
        </p:nvSpPr>
        <p:spPr>
          <a:xfrm>
            <a:off x="788988" y="609600"/>
            <a:ext cx="5280025" cy="29718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6"/>
        <p:cNvGrpSpPr/>
        <p:nvPr/>
      </p:nvGrpSpPr>
      <p:grpSpPr>
        <a:xfrm>
          <a:off x="0" y="0"/>
          <a:ext cx="0" cy="0"/>
          <a:chOff x="0" y="0"/>
          <a:chExt cx="0" cy="0"/>
        </a:xfrm>
      </p:grpSpPr>
      <p:sp>
        <p:nvSpPr>
          <p:cNvPr id="867" name="Google Shape;867;p13:notes"/>
          <p:cNvSpPr txBox="1">
            <a:spLocks noGrp="1"/>
          </p:cNvSpPr>
          <p:nvPr>
            <p:ph type="body" idx="1"/>
          </p:nvPr>
        </p:nvSpPr>
        <p:spPr>
          <a:xfrm>
            <a:off x="457200" y="3810000"/>
            <a:ext cx="5943600" cy="48768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868" name="Google Shape;868;p13:notes"/>
          <p:cNvSpPr>
            <a:spLocks noGrp="1" noRot="1" noChangeAspect="1"/>
          </p:cNvSpPr>
          <p:nvPr>
            <p:ph type="sldImg" idx="2"/>
          </p:nvPr>
        </p:nvSpPr>
        <p:spPr>
          <a:xfrm>
            <a:off x="788988" y="609600"/>
            <a:ext cx="5280025" cy="29718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0"/>
        <p:cNvGrpSpPr/>
        <p:nvPr/>
      </p:nvGrpSpPr>
      <p:grpSpPr>
        <a:xfrm>
          <a:off x="0" y="0"/>
          <a:ext cx="0" cy="0"/>
          <a:chOff x="0" y="0"/>
          <a:chExt cx="0" cy="0"/>
        </a:xfrm>
      </p:grpSpPr>
      <p:sp>
        <p:nvSpPr>
          <p:cNvPr id="881" name="Google Shape;881;p14:notes"/>
          <p:cNvSpPr txBox="1">
            <a:spLocks noGrp="1"/>
          </p:cNvSpPr>
          <p:nvPr>
            <p:ph type="body" idx="1"/>
          </p:nvPr>
        </p:nvSpPr>
        <p:spPr>
          <a:xfrm>
            <a:off x="457200" y="3810000"/>
            <a:ext cx="5943600" cy="48768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882" name="Google Shape;882;p14:notes"/>
          <p:cNvSpPr>
            <a:spLocks noGrp="1" noRot="1" noChangeAspect="1"/>
          </p:cNvSpPr>
          <p:nvPr>
            <p:ph type="sldImg" idx="2"/>
          </p:nvPr>
        </p:nvSpPr>
        <p:spPr>
          <a:xfrm>
            <a:off x="788988" y="609600"/>
            <a:ext cx="5280025" cy="29718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p15:notes"/>
          <p:cNvSpPr txBox="1">
            <a:spLocks noGrp="1"/>
          </p:cNvSpPr>
          <p:nvPr>
            <p:ph type="body" idx="1"/>
          </p:nvPr>
        </p:nvSpPr>
        <p:spPr>
          <a:xfrm>
            <a:off x="457200" y="3810000"/>
            <a:ext cx="5943600" cy="48768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887" name="Google Shape;887;p15:notes"/>
          <p:cNvSpPr>
            <a:spLocks noGrp="1" noRot="1" noChangeAspect="1"/>
          </p:cNvSpPr>
          <p:nvPr>
            <p:ph type="sldImg" idx="2"/>
          </p:nvPr>
        </p:nvSpPr>
        <p:spPr>
          <a:xfrm>
            <a:off x="788988" y="609600"/>
            <a:ext cx="5280025" cy="29718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9"/>
        <p:cNvGrpSpPr/>
        <p:nvPr/>
      </p:nvGrpSpPr>
      <p:grpSpPr>
        <a:xfrm>
          <a:off x="0" y="0"/>
          <a:ext cx="0" cy="0"/>
          <a:chOff x="0" y="0"/>
          <a:chExt cx="0" cy="0"/>
        </a:xfrm>
      </p:grpSpPr>
      <p:sp>
        <p:nvSpPr>
          <p:cNvPr id="730" name="Google Shape;730;p2:notes"/>
          <p:cNvSpPr txBox="1">
            <a:spLocks noGrp="1"/>
          </p:cNvSpPr>
          <p:nvPr>
            <p:ph type="body" idx="1"/>
          </p:nvPr>
        </p:nvSpPr>
        <p:spPr>
          <a:xfrm>
            <a:off x="457200" y="3810000"/>
            <a:ext cx="5943600" cy="48768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731" name="Google Shape;731;p2:notes"/>
          <p:cNvSpPr>
            <a:spLocks noGrp="1" noRot="1" noChangeAspect="1"/>
          </p:cNvSpPr>
          <p:nvPr>
            <p:ph type="sldImg" idx="2"/>
          </p:nvPr>
        </p:nvSpPr>
        <p:spPr>
          <a:xfrm>
            <a:off x="788988" y="609600"/>
            <a:ext cx="5280025" cy="29718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5"/>
        <p:cNvGrpSpPr/>
        <p:nvPr/>
      </p:nvGrpSpPr>
      <p:grpSpPr>
        <a:xfrm>
          <a:off x="0" y="0"/>
          <a:ext cx="0" cy="0"/>
          <a:chOff x="0" y="0"/>
          <a:chExt cx="0" cy="0"/>
        </a:xfrm>
      </p:grpSpPr>
      <p:sp>
        <p:nvSpPr>
          <p:cNvPr id="896" name="Google Shape;896;p16:notes"/>
          <p:cNvSpPr txBox="1">
            <a:spLocks noGrp="1"/>
          </p:cNvSpPr>
          <p:nvPr>
            <p:ph type="body" idx="1"/>
          </p:nvPr>
        </p:nvSpPr>
        <p:spPr>
          <a:xfrm>
            <a:off x="457200" y="3810000"/>
            <a:ext cx="5943600" cy="48768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897" name="Google Shape;897;p16:notes"/>
          <p:cNvSpPr>
            <a:spLocks noGrp="1" noRot="1" noChangeAspect="1"/>
          </p:cNvSpPr>
          <p:nvPr>
            <p:ph type="sldImg" idx="2"/>
          </p:nvPr>
        </p:nvSpPr>
        <p:spPr>
          <a:xfrm>
            <a:off x="788988" y="609600"/>
            <a:ext cx="5280025" cy="29718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5"/>
        <p:cNvGrpSpPr/>
        <p:nvPr/>
      </p:nvGrpSpPr>
      <p:grpSpPr>
        <a:xfrm>
          <a:off x="0" y="0"/>
          <a:ext cx="0" cy="0"/>
          <a:chOff x="0" y="0"/>
          <a:chExt cx="0" cy="0"/>
        </a:xfrm>
      </p:grpSpPr>
      <p:sp>
        <p:nvSpPr>
          <p:cNvPr id="906" name="Google Shape;906;p17:notes"/>
          <p:cNvSpPr txBox="1">
            <a:spLocks noGrp="1"/>
          </p:cNvSpPr>
          <p:nvPr>
            <p:ph type="body" idx="1"/>
          </p:nvPr>
        </p:nvSpPr>
        <p:spPr>
          <a:xfrm>
            <a:off x="457200" y="3810000"/>
            <a:ext cx="5943600" cy="48768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907" name="Google Shape;907;p17:notes"/>
          <p:cNvSpPr>
            <a:spLocks noGrp="1" noRot="1" noChangeAspect="1"/>
          </p:cNvSpPr>
          <p:nvPr>
            <p:ph type="sldImg" idx="2"/>
          </p:nvPr>
        </p:nvSpPr>
        <p:spPr>
          <a:xfrm>
            <a:off x="788988" y="609600"/>
            <a:ext cx="5280025" cy="29718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0"/>
        <p:cNvGrpSpPr/>
        <p:nvPr/>
      </p:nvGrpSpPr>
      <p:grpSpPr>
        <a:xfrm>
          <a:off x="0" y="0"/>
          <a:ext cx="0" cy="0"/>
          <a:chOff x="0" y="0"/>
          <a:chExt cx="0" cy="0"/>
        </a:xfrm>
      </p:grpSpPr>
      <p:sp>
        <p:nvSpPr>
          <p:cNvPr id="911" name="Google Shape;911;p18:notes"/>
          <p:cNvSpPr txBox="1">
            <a:spLocks noGrp="1"/>
          </p:cNvSpPr>
          <p:nvPr>
            <p:ph type="body" idx="1"/>
          </p:nvPr>
        </p:nvSpPr>
        <p:spPr>
          <a:xfrm>
            <a:off x="457200" y="3810000"/>
            <a:ext cx="5943600" cy="48768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912" name="Google Shape;912;p18:notes"/>
          <p:cNvSpPr>
            <a:spLocks noGrp="1" noRot="1" noChangeAspect="1"/>
          </p:cNvSpPr>
          <p:nvPr>
            <p:ph type="sldImg" idx="2"/>
          </p:nvPr>
        </p:nvSpPr>
        <p:spPr>
          <a:xfrm>
            <a:off x="788988" y="609600"/>
            <a:ext cx="5280025" cy="29718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4"/>
        <p:cNvGrpSpPr/>
        <p:nvPr/>
      </p:nvGrpSpPr>
      <p:grpSpPr>
        <a:xfrm>
          <a:off x="0" y="0"/>
          <a:ext cx="0" cy="0"/>
          <a:chOff x="0" y="0"/>
          <a:chExt cx="0" cy="0"/>
        </a:xfrm>
      </p:grpSpPr>
      <p:sp>
        <p:nvSpPr>
          <p:cNvPr id="925" name="Google Shape;925;p22:notes"/>
          <p:cNvSpPr txBox="1">
            <a:spLocks noGrp="1"/>
          </p:cNvSpPr>
          <p:nvPr>
            <p:ph type="body" idx="1"/>
          </p:nvPr>
        </p:nvSpPr>
        <p:spPr>
          <a:xfrm>
            <a:off x="457200" y="3810000"/>
            <a:ext cx="5943600" cy="48768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926" name="Google Shape;926;p22:notes"/>
          <p:cNvSpPr>
            <a:spLocks noGrp="1" noRot="1" noChangeAspect="1"/>
          </p:cNvSpPr>
          <p:nvPr>
            <p:ph type="sldImg" idx="2"/>
          </p:nvPr>
        </p:nvSpPr>
        <p:spPr>
          <a:xfrm>
            <a:off x="788988" y="609600"/>
            <a:ext cx="5280025" cy="29718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9"/>
        <p:cNvGrpSpPr/>
        <p:nvPr/>
      </p:nvGrpSpPr>
      <p:grpSpPr>
        <a:xfrm>
          <a:off x="0" y="0"/>
          <a:ext cx="0" cy="0"/>
          <a:chOff x="0" y="0"/>
          <a:chExt cx="0" cy="0"/>
        </a:xfrm>
      </p:grpSpPr>
      <p:sp>
        <p:nvSpPr>
          <p:cNvPr id="930" name="Google Shape;930;p23:notes"/>
          <p:cNvSpPr txBox="1">
            <a:spLocks noGrp="1"/>
          </p:cNvSpPr>
          <p:nvPr>
            <p:ph type="body" idx="1"/>
          </p:nvPr>
        </p:nvSpPr>
        <p:spPr>
          <a:xfrm>
            <a:off x="457200" y="3810000"/>
            <a:ext cx="5943600" cy="48768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931" name="Google Shape;931;p23:notes"/>
          <p:cNvSpPr>
            <a:spLocks noGrp="1" noRot="1" noChangeAspect="1"/>
          </p:cNvSpPr>
          <p:nvPr>
            <p:ph type="sldImg" idx="2"/>
          </p:nvPr>
        </p:nvSpPr>
        <p:spPr>
          <a:xfrm>
            <a:off x="788988" y="609600"/>
            <a:ext cx="5280025" cy="29718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3"/>
        <p:cNvGrpSpPr/>
        <p:nvPr/>
      </p:nvGrpSpPr>
      <p:grpSpPr>
        <a:xfrm>
          <a:off x="0" y="0"/>
          <a:ext cx="0" cy="0"/>
          <a:chOff x="0" y="0"/>
          <a:chExt cx="0" cy="0"/>
        </a:xfrm>
      </p:grpSpPr>
      <p:sp>
        <p:nvSpPr>
          <p:cNvPr id="944" name="Google Shape;944;p24:notes"/>
          <p:cNvSpPr txBox="1">
            <a:spLocks noGrp="1"/>
          </p:cNvSpPr>
          <p:nvPr>
            <p:ph type="body" idx="1"/>
          </p:nvPr>
        </p:nvSpPr>
        <p:spPr>
          <a:xfrm>
            <a:off x="457200" y="3810000"/>
            <a:ext cx="5943600" cy="48768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945" name="Google Shape;945;p24:notes"/>
          <p:cNvSpPr>
            <a:spLocks noGrp="1" noRot="1" noChangeAspect="1"/>
          </p:cNvSpPr>
          <p:nvPr>
            <p:ph type="sldImg" idx="2"/>
          </p:nvPr>
        </p:nvSpPr>
        <p:spPr>
          <a:xfrm>
            <a:off x="788988" y="609600"/>
            <a:ext cx="5280025" cy="29718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1"/>
        <p:cNvGrpSpPr/>
        <p:nvPr/>
      </p:nvGrpSpPr>
      <p:grpSpPr>
        <a:xfrm>
          <a:off x="0" y="0"/>
          <a:ext cx="0" cy="0"/>
          <a:chOff x="0" y="0"/>
          <a:chExt cx="0" cy="0"/>
        </a:xfrm>
      </p:grpSpPr>
      <p:sp>
        <p:nvSpPr>
          <p:cNvPr id="952" name="Google Shape;952;p25:notes"/>
          <p:cNvSpPr txBox="1">
            <a:spLocks noGrp="1"/>
          </p:cNvSpPr>
          <p:nvPr>
            <p:ph type="body" idx="1"/>
          </p:nvPr>
        </p:nvSpPr>
        <p:spPr>
          <a:xfrm>
            <a:off x="457200" y="3810000"/>
            <a:ext cx="5943600" cy="48768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953" name="Google Shape;953;p25:notes"/>
          <p:cNvSpPr>
            <a:spLocks noGrp="1" noRot="1" noChangeAspect="1"/>
          </p:cNvSpPr>
          <p:nvPr>
            <p:ph type="sldImg" idx="2"/>
          </p:nvPr>
        </p:nvSpPr>
        <p:spPr>
          <a:xfrm>
            <a:off x="788988" y="609600"/>
            <a:ext cx="5280025" cy="29718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0"/>
        <p:cNvGrpSpPr/>
        <p:nvPr/>
      </p:nvGrpSpPr>
      <p:grpSpPr>
        <a:xfrm>
          <a:off x="0" y="0"/>
          <a:ext cx="0" cy="0"/>
          <a:chOff x="0" y="0"/>
          <a:chExt cx="0" cy="0"/>
        </a:xfrm>
      </p:grpSpPr>
      <p:sp>
        <p:nvSpPr>
          <p:cNvPr id="961" name="Google Shape;961;p26:notes"/>
          <p:cNvSpPr txBox="1">
            <a:spLocks noGrp="1"/>
          </p:cNvSpPr>
          <p:nvPr>
            <p:ph type="body" idx="1"/>
          </p:nvPr>
        </p:nvSpPr>
        <p:spPr>
          <a:xfrm>
            <a:off x="457200" y="3810000"/>
            <a:ext cx="5943600" cy="48768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962" name="Google Shape;962;p26:notes"/>
          <p:cNvSpPr>
            <a:spLocks noGrp="1" noRot="1" noChangeAspect="1"/>
          </p:cNvSpPr>
          <p:nvPr>
            <p:ph type="sldImg" idx="2"/>
          </p:nvPr>
        </p:nvSpPr>
        <p:spPr>
          <a:xfrm>
            <a:off x="788988" y="609600"/>
            <a:ext cx="5280025" cy="29718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6"/>
        <p:cNvGrpSpPr/>
        <p:nvPr/>
      </p:nvGrpSpPr>
      <p:grpSpPr>
        <a:xfrm>
          <a:off x="0" y="0"/>
          <a:ext cx="0" cy="0"/>
          <a:chOff x="0" y="0"/>
          <a:chExt cx="0" cy="0"/>
        </a:xfrm>
      </p:grpSpPr>
      <p:sp>
        <p:nvSpPr>
          <p:cNvPr id="967" name="Google Shape;967;p27:notes"/>
          <p:cNvSpPr txBox="1">
            <a:spLocks noGrp="1"/>
          </p:cNvSpPr>
          <p:nvPr>
            <p:ph type="body" idx="1"/>
          </p:nvPr>
        </p:nvSpPr>
        <p:spPr>
          <a:xfrm>
            <a:off x="457200" y="3810000"/>
            <a:ext cx="5943600" cy="48768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968" name="Google Shape;968;p27:notes"/>
          <p:cNvSpPr>
            <a:spLocks noGrp="1" noRot="1" noChangeAspect="1"/>
          </p:cNvSpPr>
          <p:nvPr>
            <p:ph type="sldImg" idx="2"/>
          </p:nvPr>
        </p:nvSpPr>
        <p:spPr>
          <a:xfrm>
            <a:off x="788988" y="609600"/>
            <a:ext cx="5280025" cy="29718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4"/>
        <p:cNvGrpSpPr/>
        <p:nvPr/>
      </p:nvGrpSpPr>
      <p:grpSpPr>
        <a:xfrm>
          <a:off x="0" y="0"/>
          <a:ext cx="0" cy="0"/>
          <a:chOff x="0" y="0"/>
          <a:chExt cx="0" cy="0"/>
        </a:xfrm>
      </p:grpSpPr>
      <p:sp>
        <p:nvSpPr>
          <p:cNvPr id="975" name="Google Shape;975;p28:notes"/>
          <p:cNvSpPr txBox="1">
            <a:spLocks noGrp="1"/>
          </p:cNvSpPr>
          <p:nvPr>
            <p:ph type="body" idx="1"/>
          </p:nvPr>
        </p:nvSpPr>
        <p:spPr>
          <a:xfrm>
            <a:off x="457200" y="3810000"/>
            <a:ext cx="5943600" cy="48768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976" name="Google Shape;976;p28:notes"/>
          <p:cNvSpPr>
            <a:spLocks noGrp="1" noRot="1" noChangeAspect="1"/>
          </p:cNvSpPr>
          <p:nvPr>
            <p:ph type="sldImg" idx="2"/>
          </p:nvPr>
        </p:nvSpPr>
        <p:spPr>
          <a:xfrm>
            <a:off x="788988" y="609600"/>
            <a:ext cx="5280025" cy="29718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4"/>
        <p:cNvGrpSpPr/>
        <p:nvPr/>
      </p:nvGrpSpPr>
      <p:grpSpPr>
        <a:xfrm>
          <a:off x="0" y="0"/>
          <a:ext cx="0" cy="0"/>
          <a:chOff x="0" y="0"/>
          <a:chExt cx="0" cy="0"/>
        </a:xfrm>
      </p:grpSpPr>
      <p:sp>
        <p:nvSpPr>
          <p:cNvPr id="735" name="Google Shape;735;p3:notes"/>
          <p:cNvSpPr txBox="1">
            <a:spLocks noGrp="1"/>
          </p:cNvSpPr>
          <p:nvPr>
            <p:ph type="body" idx="1"/>
          </p:nvPr>
        </p:nvSpPr>
        <p:spPr>
          <a:xfrm>
            <a:off x="457200" y="3810000"/>
            <a:ext cx="5943600" cy="48768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736" name="Google Shape;736;p3:notes"/>
          <p:cNvSpPr>
            <a:spLocks noGrp="1" noRot="1" noChangeAspect="1"/>
          </p:cNvSpPr>
          <p:nvPr>
            <p:ph type="sldImg" idx="2"/>
          </p:nvPr>
        </p:nvSpPr>
        <p:spPr>
          <a:xfrm>
            <a:off x="788988" y="609600"/>
            <a:ext cx="5280025" cy="29718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3"/>
        <p:cNvGrpSpPr/>
        <p:nvPr/>
      </p:nvGrpSpPr>
      <p:grpSpPr>
        <a:xfrm>
          <a:off x="0" y="0"/>
          <a:ext cx="0" cy="0"/>
          <a:chOff x="0" y="0"/>
          <a:chExt cx="0" cy="0"/>
        </a:xfrm>
      </p:grpSpPr>
      <p:sp>
        <p:nvSpPr>
          <p:cNvPr id="994" name="Google Shape;994;p29:notes"/>
          <p:cNvSpPr txBox="1">
            <a:spLocks noGrp="1"/>
          </p:cNvSpPr>
          <p:nvPr>
            <p:ph type="body" idx="1"/>
          </p:nvPr>
        </p:nvSpPr>
        <p:spPr>
          <a:xfrm>
            <a:off x="457200" y="3810000"/>
            <a:ext cx="5943600" cy="48768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995" name="Google Shape;995;p29:notes"/>
          <p:cNvSpPr>
            <a:spLocks noGrp="1" noRot="1" noChangeAspect="1"/>
          </p:cNvSpPr>
          <p:nvPr>
            <p:ph type="sldImg" idx="2"/>
          </p:nvPr>
        </p:nvSpPr>
        <p:spPr>
          <a:xfrm>
            <a:off x="788988" y="609600"/>
            <a:ext cx="5280025" cy="29718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2"/>
        <p:cNvGrpSpPr/>
        <p:nvPr/>
      </p:nvGrpSpPr>
      <p:grpSpPr>
        <a:xfrm>
          <a:off x="0" y="0"/>
          <a:ext cx="0" cy="0"/>
          <a:chOff x="0" y="0"/>
          <a:chExt cx="0" cy="0"/>
        </a:xfrm>
      </p:grpSpPr>
      <p:sp>
        <p:nvSpPr>
          <p:cNvPr id="1013" name="Google Shape;1013;p30:notes"/>
          <p:cNvSpPr txBox="1">
            <a:spLocks noGrp="1"/>
          </p:cNvSpPr>
          <p:nvPr>
            <p:ph type="body" idx="1"/>
          </p:nvPr>
        </p:nvSpPr>
        <p:spPr>
          <a:xfrm>
            <a:off x="457200" y="3810000"/>
            <a:ext cx="5943600" cy="48768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1014" name="Google Shape;1014;p30:notes"/>
          <p:cNvSpPr>
            <a:spLocks noGrp="1" noRot="1" noChangeAspect="1"/>
          </p:cNvSpPr>
          <p:nvPr>
            <p:ph type="sldImg" idx="2"/>
          </p:nvPr>
        </p:nvSpPr>
        <p:spPr>
          <a:xfrm>
            <a:off x="788988" y="609600"/>
            <a:ext cx="5280025" cy="29718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0"/>
        <p:cNvGrpSpPr/>
        <p:nvPr/>
      </p:nvGrpSpPr>
      <p:grpSpPr>
        <a:xfrm>
          <a:off x="0" y="0"/>
          <a:ext cx="0" cy="0"/>
          <a:chOff x="0" y="0"/>
          <a:chExt cx="0" cy="0"/>
        </a:xfrm>
      </p:grpSpPr>
      <p:sp>
        <p:nvSpPr>
          <p:cNvPr id="1021" name="Google Shape;1021;p31:notes"/>
          <p:cNvSpPr txBox="1">
            <a:spLocks noGrp="1"/>
          </p:cNvSpPr>
          <p:nvPr>
            <p:ph type="body" idx="1"/>
          </p:nvPr>
        </p:nvSpPr>
        <p:spPr>
          <a:xfrm>
            <a:off x="457200" y="3810000"/>
            <a:ext cx="5943600" cy="48768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1022" name="Google Shape;1022;p31:notes"/>
          <p:cNvSpPr>
            <a:spLocks noGrp="1" noRot="1" noChangeAspect="1"/>
          </p:cNvSpPr>
          <p:nvPr>
            <p:ph type="sldImg" idx="2"/>
          </p:nvPr>
        </p:nvSpPr>
        <p:spPr>
          <a:xfrm>
            <a:off x="788988" y="609600"/>
            <a:ext cx="5280025" cy="29718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9"/>
        <p:cNvGrpSpPr/>
        <p:nvPr/>
      </p:nvGrpSpPr>
      <p:grpSpPr>
        <a:xfrm>
          <a:off x="0" y="0"/>
          <a:ext cx="0" cy="0"/>
          <a:chOff x="0" y="0"/>
          <a:chExt cx="0" cy="0"/>
        </a:xfrm>
      </p:grpSpPr>
      <p:sp>
        <p:nvSpPr>
          <p:cNvPr id="1040" name="Google Shape;1040;p32:notes"/>
          <p:cNvSpPr txBox="1">
            <a:spLocks noGrp="1"/>
          </p:cNvSpPr>
          <p:nvPr>
            <p:ph type="body" idx="1"/>
          </p:nvPr>
        </p:nvSpPr>
        <p:spPr>
          <a:xfrm>
            <a:off x="457200" y="3810000"/>
            <a:ext cx="5943600" cy="48768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1041" name="Google Shape;1041;p32:notes"/>
          <p:cNvSpPr>
            <a:spLocks noGrp="1" noRot="1" noChangeAspect="1"/>
          </p:cNvSpPr>
          <p:nvPr>
            <p:ph type="sldImg" idx="2"/>
          </p:nvPr>
        </p:nvSpPr>
        <p:spPr>
          <a:xfrm>
            <a:off x="788988" y="609600"/>
            <a:ext cx="5280025" cy="29718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3"/>
        <p:cNvGrpSpPr/>
        <p:nvPr/>
      </p:nvGrpSpPr>
      <p:grpSpPr>
        <a:xfrm>
          <a:off x="0" y="0"/>
          <a:ext cx="0" cy="0"/>
          <a:chOff x="0" y="0"/>
          <a:chExt cx="0" cy="0"/>
        </a:xfrm>
      </p:grpSpPr>
      <p:sp>
        <p:nvSpPr>
          <p:cNvPr id="1054" name="Google Shape;1054;p33:notes"/>
          <p:cNvSpPr txBox="1">
            <a:spLocks noGrp="1"/>
          </p:cNvSpPr>
          <p:nvPr>
            <p:ph type="body" idx="1"/>
          </p:nvPr>
        </p:nvSpPr>
        <p:spPr>
          <a:xfrm>
            <a:off x="457200" y="3810000"/>
            <a:ext cx="5943600" cy="48768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1055" name="Google Shape;1055;p33:notes"/>
          <p:cNvSpPr>
            <a:spLocks noGrp="1" noRot="1" noChangeAspect="1"/>
          </p:cNvSpPr>
          <p:nvPr>
            <p:ph type="sldImg" idx="2"/>
          </p:nvPr>
        </p:nvSpPr>
        <p:spPr>
          <a:xfrm>
            <a:off x="788988" y="609600"/>
            <a:ext cx="5280025" cy="29718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1"/>
        <p:cNvGrpSpPr/>
        <p:nvPr/>
      </p:nvGrpSpPr>
      <p:grpSpPr>
        <a:xfrm>
          <a:off x="0" y="0"/>
          <a:ext cx="0" cy="0"/>
          <a:chOff x="0" y="0"/>
          <a:chExt cx="0" cy="0"/>
        </a:xfrm>
      </p:grpSpPr>
      <p:sp>
        <p:nvSpPr>
          <p:cNvPr id="1062" name="Google Shape;1062;p34:notes"/>
          <p:cNvSpPr txBox="1">
            <a:spLocks noGrp="1"/>
          </p:cNvSpPr>
          <p:nvPr>
            <p:ph type="body" idx="1"/>
          </p:nvPr>
        </p:nvSpPr>
        <p:spPr>
          <a:xfrm>
            <a:off x="457200" y="3810000"/>
            <a:ext cx="5943600" cy="48768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1063" name="Google Shape;1063;p34:notes"/>
          <p:cNvSpPr>
            <a:spLocks noGrp="1" noRot="1" noChangeAspect="1"/>
          </p:cNvSpPr>
          <p:nvPr>
            <p:ph type="sldImg" idx="2"/>
          </p:nvPr>
        </p:nvSpPr>
        <p:spPr>
          <a:xfrm>
            <a:off x="788988" y="609600"/>
            <a:ext cx="5280025" cy="29718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9"/>
        <p:cNvGrpSpPr/>
        <p:nvPr/>
      </p:nvGrpSpPr>
      <p:grpSpPr>
        <a:xfrm>
          <a:off x="0" y="0"/>
          <a:ext cx="0" cy="0"/>
          <a:chOff x="0" y="0"/>
          <a:chExt cx="0" cy="0"/>
        </a:xfrm>
      </p:grpSpPr>
      <p:sp>
        <p:nvSpPr>
          <p:cNvPr id="1070" name="Google Shape;1070;p35:notes"/>
          <p:cNvSpPr txBox="1">
            <a:spLocks noGrp="1"/>
          </p:cNvSpPr>
          <p:nvPr>
            <p:ph type="body" idx="1"/>
          </p:nvPr>
        </p:nvSpPr>
        <p:spPr>
          <a:xfrm>
            <a:off x="457200" y="3810000"/>
            <a:ext cx="5943600" cy="48768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1071" name="Google Shape;1071;p35:notes"/>
          <p:cNvSpPr>
            <a:spLocks noGrp="1" noRot="1" noChangeAspect="1"/>
          </p:cNvSpPr>
          <p:nvPr>
            <p:ph type="sldImg" idx="2"/>
          </p:nvPr>
        </p:nvSpPr>
        <p:spPr>
          <a:xfrm>
            <a:off x="788988" y="609600"/>
            <a:ext cx="5280025" cy="29718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6"/>
        <p:cNvGrpSpPr/>
        <p:nvPr/>
      </p:nvGrpSpPr>
      <p:grpSpPr>
        <a:xfrm>
          <a:off x="0" y="0"/>
          <a:ext cx="0" cy="0"/>
          <a:chOff x="0" y="0"/>
          <a:chExt cx="0" cy="0"/>
        </a:xfrm>
      </p:grpSpPr>
      <p:sp>
        <p:nvSpPr>
          <p:cNvPr id="1077" name="Google Shape;1077;p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78" name="Google Shape;1078;p3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3"/>
        <p:cNvGrpSpPr/>
        <p:nvPr/>
      </p:nvGrpSpPr>
      <p:grpSpPr>
        <a:xfrm>
          <a:off x="0" y="0"/>
          <a:ext cx="0" cy="0"/>
          <a:chOff x="0" y="0"/>
          <a:chExt cx="0" cy="0"/>
        </a:xfrm>
      </p:grpSpPr>
      <p:sp>
        <p:nvSpPr>
          <p:cNvPr id="1114" name="Google Shape;1114;p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15" name="Google Shape;1115;p3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9"/>
        <p:cNvGrpSpPr/>
        <p:nvPr/>
      </p:nvGrpSpPr>
      <p:grpSpPr>
        <a:xfrm>
          <a:off x="0" y="0"/>
          <a:ext cx="0" cy="0"/>
          <a:chOff x="0" y="0"/>
          <a:chExt cx="0" cy="0"/>
        </a:xfrm>
      </p:grpSpPr>
      <p:sp>
        <p:nvSpPr>
          <p:cNvPr id="1120" name="Google Shape;1120;p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21" name="Google Shape;1121;p3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0"/>
        <p:cNvGrpSpPr/>
        <p:nvPr/>
      </p:nvGrpSpPr>
      <p:grpSpPr>
        <a:xfrm>
          <a:off x="0" y="0"/>
          <a:ext cx="0" cy="0"/>
          <a:chOff x="0" y="0"/>
          <a:chExt cx="0" cy="0"/>
        </a:xfrm>
      </p:grpSpPr>
      <p:sp>
        <p:nvSpPr>
          <p:cNvPr id="741" name="Google Shape;741;p4:notes"/>
          <p:cNvSpPr txBox="1">
            <a:spLocks noGrp="1"/>
          </p:cNvSpPr>
          <p:nvPr>
            <p:ph type="body" idx="1"/>
          </p:nvPr>
        </p:nvSpPr>
        <p:spPr>
          <a:xfrm>
            <a:off x="457200" y="3810000"/>
            <a:ext cx="5943600" cy="48768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742" name="Google Shape;742;p4:notes"/>
          <p:cNvSpPr>
            <a:spLocks noGrp="1" noRot="1" noChangeAspect="1"/>
          </p:cNvSpPr>
          <p:nvPr>
            <p:ph type="sldImg" idx="2"/>
          </p:nvPr>
        </p:nvSpPr>
        <p:spPr>
          <a:xfrm>
            <a:off x="788988" y="609600"/>
            <a:ext cx="5280025" cy="29718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5"/>
        <p:cNvGrpSpPr/>
        <p:nvPr/>
      </p:nvGrpSpPr>
      <p:grpSpPr>
        <a:xfrm>
          <a:off x="0" y="0"/>
          <a:ext cx="0" cy="0"/>
          <a:chOff x="0" y="0"/>
          <a:chExt cx="0" cy="0"/>
        </a:xfrm>
      </p:grpSpPr>
      <p:sp>
        <p:nvSpPr>
          <p:cNvPr id="1126" name="Google Shape;1126;p39:notes"/>
          <p:cNvSpPr txBox="1">
            <a:spLocks noGrp="1"/>
          </p:cNvSpPr>
          <p:nvPr>
            <p:ph type="body" idx="1"/>
          </p:nvPr>
        </p:nvSpPr>
        <p:spPr>
          <a:xfrm>
            <a:off x="457200" y="3810000"/>
            <a:ext cx="5943600" cy="48768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1127" name="Google Shape;1127;p39:notes"/>
          <p:cNvSpPr>
            <a:spLocks noGrp="1" noRot="1" noChangeAspect="1"/>
          </p:cNvSpPr>
          <p:nvPr>
            <p:ph type="sldImg" idx="2"/>
          </p:nvPr>
        </p:nvSpPr>
        <p:spPr>
          <a:xfrm>
            <a:off x="788988" y="609600"/>
            <a:ext cx="5280025" cy="29718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0"/>
        <p:cNvGrpSpPr/>
        <p:nvPr/>
      </p:nvGrpSpPr>
      <p:grpSpPr>
        <a:xfrm>
          <a:off x="0" y="0"/>
          <a:ext cx="0" cy="0"/>
          <a:chOff x="0" y="0"/>
          <a:chExt cx="0" cy="0"/>
        </a:xfrm>
      </p:grpSpPr>
      <p:sp>
        <p:nvSpPr>
          <p:cNvPr id="1131" name="Google Shape;1131;p40:notes"/>
          <p:cNvSpPr txBox="1">
            <a:spLocks noGrp="1"/>
          </p:cNvSpPr>
          <p:nvPr>
            <p:ph type="body" idx="1"/>
          </p:nvPr>
        </p:nvSpPr>
        <p:spPr>
          <a:xfrm>
            <a:off x="457200" y="3810000"/>
            <a:ext cx="5943600" cy="48768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400"/>
              <a:buNone/>
            </a:pPr>
            <a:endParaRPr/>
          </a:p>
        </p:txBody>
      </p:sp>
      <p:sp>
        <p:nvSpPr>
          <p:cNvPr id="1132" name="Google Shape;1132;p40:notes"/>
          <p:cNvSpPr>
            <a:spLocks noGrp="1" noRot="1" noChangeAspect="1"/>
          </p:cNvSpPr>
          <p:nvPr>
            <p:ph type="sldImg" idx="2"/>
          </p:nvPr>
        </p:nvSpPr>
        <p:spPr>
          <a:xfrm>
            <a:off x="788988" y="609600"/>
            <a:ext cx="5280025" cy="29718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0"/>
        <p:cNvGrpSpPr/>
        <p:nvPr/>
      </p:nvGrpSpPr>
      <p:grpSpPr>
        <a:xfrm>
          <a:off x="0" y="0"/>
          <a:ext cx="0" cy="0"/>
          <a:chOff x="0" y="0"/>
          <a:chExt cx="0" cy="0"/>
        </a:xfrm>
      </p:grpSpPr>
      <p:sp>
        <p:nvSpPr>
          <p:cNvPr id="751" name="Google Shape;751;p5:notes"/>
          <p:cNvSpPr txBox="1">
            <a:spLocks noGrp="1"/>
          </p:cNvSpPr>
          <p:nvPr>
            <p:ph type="body" idx="1"/>
          </p:nvPr>
        </p:nvSpPr>
        <p:spPr>
          <a:xfrm>
            <a:off x="457200" y="3810000"/>
            <a:ext cx="5943600" cy="48768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752" name="Google Shape;752;p5:notes"/>
          <p:cNvSpPr>
            <a:spLocks noGrp="1" noRot="1" noChangeAspect="1"/>
          </p:cNvSpPr>
          <p:nvPr>
            <p:ph type="sldImg" idx="2"/>
          </p:nvPr>
        </p:nvSpPr>
        <p:spPr>
          <a:xfrm>
            <a:off x="788988" y="609600"/>
            <a:ext cx="5280025" cy="29718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0"/>
        <p:cNvGrpSpPr/>
        <p:nvPr/>
      </p:nvGrpSpPr>
      <p:grpSpPr>
        <a:xfrm>
          <a:off x="0" y="0"/>
          <a:ext cx="0" cy="0"/>
          <a:chOff x="0" y="0"/>
          <a:chExt cx="0" cy="0"/>
        </a:xfrm>
      </p:grpSpPr>
      <p:sp>
        <p:nvSpPr>
          <p:cNvPr id="771" name="Google Shape;771;g81e4311e0d_0_0:notes"/>
          <p:cNvSpPr txBox="1">
            <a:spLocks noGrp="1"/>
          </p:cNvSpPr>
          <p:nvPr>
            <p:ph type="body" idx="1"/>
          </p:nvPr>
        </p:nvSpPr>
        <p:spPr>
          <a:xfrm>
            <a:off x="457200" y="3810000"/>
            <a:ext cx="5943600" cy="48768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772" name="Google Shape;772;g81e4311e0d_0_0:notes"/>
          <p:cNvSpPr>
            <a:spLocks noGrp="1" noRot="1" noChangeAspect="1"/>
          </p:cNvSpPr>
          <p:nvPr>
            <p:ph type="sldImg" idx="2"/>
          </p:nvPr>
        </p:nvSpPr>
        <p:spPr>
          <a:xfrm>
            <a:off x="788988" y="609600"/>
            <a:ext cx="5280000" cy="29718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5"/>
        <p:cNvGrpSpPr/>
        <p:nvPr/>
      </p:nvGrpSpPr>
      <p:grpSpPr>
        <a:xfrm>
          <a:off x="0" y="0"/>
          <a:ext cx="0" cy="0"/>
          <a:chOff x="0" y="0"/>
          <a:chExt cx="0" cy="0"/>
        </a:xfrm>
      </p:grpSpPr>
      <p:sp>
        <p:nvSpPr>
          <p:cNvPr id="776" name="Google Shape;776;g81e4311e0d_0_4:notes"/>
          <p:cNvSpPr txBox="1">
            <a:spLocks noGrp="1"/>
          </p:cNvSpPr>
          <p:nvPr>
            <p:ph type="body" idx="1"/>
          </p:nvPr>
        </p:nvSpPr>
        <p:spPr>
          <a:xfrm>
            <a:off x="457200" y="3810000"/>
            <a:ext cx="5943600" cy="48768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777" name="Google Shape;777;g81e4311e0d_0_4:notes"/>
          <p:cNvSpPr>
            <a:spLocks noGrp="1" noRot="1" noChangeAspect="1"/>
          </p:cNvSpPr>
          <p:nvPr>
            <p:ph type="sldImg" idx="2"/>
          </p:nvPr>
        </p:nvSpPr>
        <p:spPr>
          <a:xfrm>
            <a:off x="788988" y="609600"/>
            <a:ext cx="5280000" cy="29718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5"/>
        <p:cNvGrpSpPr/>
        <p:nvPr/>
      </p:nvGrpSpPr>
      <p:grpSpPr>
        <a:xfrm>
          <a:off x="0" y="0"/>
          <a:ext cx="0" cy="0"/>
          <a:chOff x="0" y="0"/>
          <a:chExt cx="0" cy="0"/>
        </a:xfrm>
      </p:grpSpPr>
      <p:sp>
        <p:nvSpPr>
          <p:cNvPr id="786" name="Google Shape;786;g81e4311e0d_0_13:notes"/>
          <p:cNvSpPr txBox="1">
            <a:spLocks noGrp="1"/>
          </p:cNvSpPr>
          <p:nvPr>
            <p:ph type="body" idx="1"/>
          </p:nvPr>
        </p:nvSpPr>
        <p:spPr>
          <a:xfrm>
            <a:off x="457200" y="3810000"/>
            <a:ext cx="5943600" cy="48768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787" name="Google Shape;787;g81e4311e0d_0_13:notes"/>
          <p:cNvSpPr>
            <a:spLocks noGrp="1" noRot="1" noChangeAspect="1"/>
          </p:cNvSpPr>
          <p:nvPr>
            <p:ph type="sldImg" idx="2"/>
          </p:nvPr>
        </p:nvSpPr>
        <p:spPr>
          <a:xfrm>
            <a:off x="788988" y="609600"/>
            <a:ext cx="5280025" cy="29718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1"/>
        <p:cNvGrpSpPr/>
        <p:nvPr/>
      </p:nvGrpSpPr>
      <p:grpSpPr>
        <a:xfrm>
          <a:off x="0" y="0"/>
          <a:ext cx="0" cy="0"/>
          <a:chOff x="0" y="0"/>
          <a:chExt cx="0" cy="0"/>
        </a:xfrm>
      </p:grpSpPr>
      <p:sp>
        <p:nvSpPr>
          <p:cNvPr id="792" name="Google Shape;792;p6:notes"/>
          <p:cNvSpPr txBox="1">
            <a:spLocks noGrp="1"/>
          </p:cNvSpPr>
          <p:nvPr>
            <p:ph type="body" idx="1"/>
          </p:nvPr>
        </p:nvSpPr>
        <p:spPr>
          <a:xfrm>
            <a:off x="457200" y="3810000"/>
            <a:ext cx="5943600" cy="48768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793" name="Google Shape;793;p6:notes"/>
          <p:cNvSpPr>
            <a:spLocks noGrp="1" noRot="1" noChangeAspect="1"/>
          </p:cNvSpPr>
          <p:nvPr>
            <p:ph type="sldImg" idx="2"/>
          </p:nvPr>
        </p:nvSpPr>
        <p:spPr>
          <a:xfrm>
            <a:off x="788988" y="609600"/>
            <a:ext cx="5280025" cy="29718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hyperlink" Target="https://www.vmware.com/content/dam/brand/photography-only/power-point-assets/ppt-fonts/Metropolis-Light-Regular-font.zip" TargetMode="External"/><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 Plum">
  <p:cSld name="Title Slide – Plum">
    <p:spTree>
      <p:nvGrpSpPr>
        <p:cNvPr id="1" name="Shape 24"/>
        <p:cNvGrpSpPr/>
        <p:nvPr/>
      </p:nvGrpSpPr>
      <p:grpSpPr>
        <a:xfrm>
          <a:off x="0" y="0"/>
          <a:ext cx="0" cy="0"/>
          <a:chOff x="0" y="0"/>
          <a:chExt cx="0" cy="0"/>
        </a:xfrm>
      </p:grpSpPr>
      <p:sp>
        <p:nvSpPr>
          <p:cNvPr id="25" name="Google Shape;25;p2"/>
          <p:cNvSpPr/>
          <p:nvPr/>
        </p:nvSpPr>
        <p:spPr>
          <a:xfrm rot="2700000">
            <a:off x="1530975" y="-2580079"/>
            <a:ext cx="3206987" cy="9623529"/>
          </a:xfrm>
          <a:custGeom>
            <a:avLst/>
            <a:gdLst/>
            <a:ahLst/>
            <a:cxnLst/>
            <a:rect l="l" t="t" r="r" b="b"/>
            <a:pathLst>
              <a:path w="3206987" h="9623529" extrusionOk="0">
                <a:moveTo>
                  <a:pt x="3621" y="3200811"/>
                </a:moveTo>
                <a:lnTo>
                  <a:pt x="3204432" y="0"/>
                </a:lnTo>
                <a:lnTo>
                  <a:pt x="3204432" y="8389488"/>
                </a:lnTo>
                <a:lnTo>
                  <a:pt x="3206142" y="8407448"/>
                </a:lnTo>
                <a:cubicBezTo>
                  <a:pt x="3209106" y="8739688"/>
                  <a:pt x="3203091" y="9053968"/>
                  <a:pt x="3206055" y="9386208"/>
                </a:cubicBezTo>
                <a:lnTo>
                  <a:pt x="1971926" y="9623529"/>
                </a:lnTo>
                <a:lnTo>
                  <a:pt x="0" y="7651603"/>
                </a:lnTo>
                <a:lnTo>
                  <a:pt x="3621" y="7647982"/>
                </a:lnTo>
                <a:lnTo>
                  <a:pt x="3621" y="3200811"/>
                </a:lnTo>
                <a:close/>
              </a:path>
            </a:pathLst>
          </a:custGeom>
          <a:gradFill>
            <a:gsLst>
              <a:gs pos="0">
                <a:srgbClr val="7F35AB"/>
              </a:gs>
              <a:gs pos="24000">
                <a:srgbClr val="7F35AB"/>
              </a:gs>
              <a:gs pos="87000">
                <a:srgbClr val="264088"/>
              </a:gs>
              <a:gs pos="100000">
                <a:srgbClr val="264088"/>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Arial"/>
              <a:ea typeface="Arial"/>
              <a:cs typeface="Arial"/>
              <a:sym typeface="Arial"/>
            </a:endParaRPr>
          </a:p>
        </p:txBody>
      </p:sp>
      <p:sp>
        <p:nvSpPr>
          <p:cNvPr id="26" name="Google Shape;26;p2"/>
          <p:cNvSpPr/>
          <p:nvPr/>
        </p:nvSpPr>
        <p:spPr>
          <a:xfrm rot="2700000">
            <a:off x="1632126" y="1230939"/>
            <a:ext cx="3535790" cy="7514148"/>
          </a:xfrm>
          <a:custGeom>
            <a:avLst/>
            <a:gdLst/>
            <a:ahLst/>
            <a:cxnLst/>
            <a:rect l="l" t="t" r="r" b="b"/>
            <a:pathLst>
              <a:path w="3535790" h="7514148" extrusionOk="0">
                <a:moveTo>
                  <a:pt x="0" y="0"/>
                </a:moveTo>
                <a:lnTo>
                  <a:pt x="3535790" y="0"/>
                </a:lnTo>
                <a:lnTo>
                  <a:pt x="3535790" y="4642648"/>
                </a:lnTo>
                <a:lnTo>
                  <a:pt x="706090" y="7514148"/>
                </a:lnTo>
                <a:lnTo>
                  <a:pt x="0" y="6808058"/>
                </a:lnTo>
                <a:lnTo>
                  <a:pt x="0" y="0"/>
                </a:lnTo>
                <a:close/>
              </a:path>
            </a:pathLst>
          </a:custGeom>
          <a:gradFill>
            <a:gsLst>
              <a:gs pos="0">
                <a:srgbClr val="0091DA">
                  <a:alpha val="0"/>
                </a:srgbClr>
              </a:gs>
              <a:gs pos="8580">
                <a:srgbClr val="0286CD">
                  <a:alpha val="0"/>
                </a:srgbClr>
              </a:gs>
              <a:gs pos="78000">
                <a:srgbClr val="133167"/>
              </a:gs>
              <a:gs pos="100000">
                <a:srgbClr val="133167"/>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Arial"/>
              <a:ea typeface="Arial"/>
              <a:cs typeface="Arial"/>
              <a:sym typeface="Arial"/>
            </a:endParaRPr>
          </a:p>
        </p:txBody>
      </p:sp>
      <p:sp>
        <p:nvSpPr>
          <p:cNvPr id="27" name="Google Shape;27;p2"/>
          <p:cNvSpPr txBox="1">
            <a:spLocks noGrp="1"/>
          </p:cNvSpPr>
          <p:nvPr>
            <p:ph type="title"/>
          </p:nvPr>
        </p:nvSpPr>
        <p:spPr>
          <a:xfrm>
            <a:off x="6592948" y="1582578"/>
            <a:ext cx="4996403" cy="1234440"/>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accent2"/>
              </a:buClr>
              <a:buSzPts val="4000"/>
              <a:buFont typeface="Arial"/>
              <a:buNone/>
              <a:defRPr sz="4000" b="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2"/>
          <p:cNvSpPr txBox="1">
            <a:spLocks noGrp="1"/>
          </p:cNvSpPr>
          <p:nvPr>
            <p:ph type="subTitle" idx="1"/>
          </p:nvPr>
        </p:nvSpPr>
        <p:spPr>
          <a:xfrm>
            <a:off x="6592948" y="2871216"/>
            <a:ext cx="5116452" cy="416403"/>
          </a:xfrm>
          <a:prstGeom prst="rect">
            <a:avLst/>
          </a:prstGeom>
          <a:noFill/>
          <a:ln>
            <a:noFill/>
          </a:ln>
        </p:spPr>
        <p:txBody>
          <a:bodyPr spcFirstLastPara="1" wrap="square" lIns="0" tIns="0" rIns="0" bIns="0" anchor="t" anchorCtr="0">
            <a:noAutofit/>
          </a:bodyPr>
          <a:lstStyle>
            <a:lvl1pPr lvl="0" algn="l">
              <a:lnSpc>
                <a:spcPct val="100000"/>
              </a:lnSpc>
              <a:spcBef>
                <a:spcPts val="1800"/>
              </a:spcBef>
              <a:spcAft>
                <a:spcPts val="0"/>
              </a:spcAft>
              <a:buSzPts val="2160"/>
              <a:buNone/>
              <a:defRPr sz="2400">
                <a:solidFill>
                  <a:schemeClr val="dk2"/>
                </a:solidFill>
                <a:latin typeface="Arial"/>
                <a:ea typeface="Arial"/>
                <a:cs typeface="Arial"/>
                <a:sym typeface="Arial"/>
              </a:defRPr>
            </a:lvl1pPr>
            <a:lvl2pPr lvl="1" algn="ctr">
              <a:lnSpc>
                <a:spcPct val="100000"/>
              </a:lnSpc>
              <a:spcBef>
                <a:spcPts val="300"/>
              </a:spcBef>
              <a:spcAft>
                <a:spcPts val="0"/>
              </a:spcAft>
              <a:buSzPts val="1800"/>
              <a:buNone/>
              <a:defRPr sz="2000"/>
            </a:lvl2pPr>
            <a:lvl3pPr lvl="2" algn="ctr">
              <a:lnSpc>
                <a:spcPct val="100000"/>
              </a:lnSpc>
              <a:spcBef>
                <a:spcPts val="300"/>
              </a:spcBef>
              <a:spcAft>
                <a:spcPts val="0"/>
              </a:spcAft>
              <a:buSzPts val="1620"/>
              <a:buNone/>
              <a:defRPr sz="1800"/>
            </a:lvl3pPr>
            <a:lvl4pPr lvl="3" algn="ctr">
              <a:lnSpc>
                <a:spcPct val="100000"/>
              </a:lnSpc>
              <a:spcBef>
                <a:spcPts val="300"/>
              </a:spcBef>
              <a:spcAft>
                <a:spcPts val="0"/>
              </a:spcAft>
              <a:buSzPts val="1440"/>
              <a:buNone/>
              <a:defRPr sz="1600"/>
            </a:lvl4pPr>
            <a:lvl5pPr lvl="4" algn="ctr">
              <a:lnSpc>
                <a:spcPct val="100000"/>
              </a:lnSpc>
              <a:spcBef>
                <a:spcPts val="300"/>
              </a:spcBef>
              <a:spcAft>
                <a:spcPts val="0"/>
              </a:spcAft>
              <a:buSzPts val="1440"/>
              <a:buNone/>
              <a:defRPr sz="1600"/>
            </a:lvl5pPr>
            <a:lvl6pPr lvl="5" algn="ctr">
              <a:lnSpc>
                <a:spcPct val="100000"/>
              </a:lnSpc>
              <a:spcBef>
                <a:spcPts val="1800"/>
              </a:spcBef>
              <a:spcAft>
                <a:spcPts val="0"/>
              </a:spcAft>
              <a:buSzPts val="1440"/>
              <a:buNone/>
              <a:defRPr sz="1600"/>
            </a:lvl6pPr>
            <a:lvl7pPr lvl="6" algn="ctr">
              <a:lnSpc>
                <a:spcPct val="100000"/>
              </a:lnSpc>
              <a:spcBef>
                <a:spcPts val="300"/>
              </a:spcBef>
              <a:spcAft>
                <a:spcPts val="0"/>
              </a:spcAft>
              <a:buSzPts val="1440"/>
              <a:buNone/>
              <a:defRPr sz="1600"/>
            </a:lvl7pPr>
            <a:lvl8pPr lvl="7" algn="ctr">
              <a:lnSpc>
                <a:spcPct val="90000"/>
              </a:lnSpc>
              <a:spcBef>
                <a:spcPts val="600"/>
              </a:spcBef>
              <a:spcAft>
                <a:spcPts val="0"/>
              </a:spcAft>
              <a:buSzPts val="1440"/>
              <a:buNone/>
              <a:defRPr sz="1600"/>
            </a:lvl8pPr>
            <a:lvl9pPr lvl="8" algn="ctr">
              <a:lnSpc>
                <a:spcPct val="100000"/>
              </a:lnSpc>
              <a:spcBef>
                <a:spcPts val="1800"/>
              </a:spcBef>
              <a:spcAft>
                <a:spcPts val="0"/>
              </a:spcAft>
              <a:buSzPts val="1440"/>
              <a:buNone/>
              <a:defRPr sz="1600"/>
            </a:lvl9pPr>
          </a:lstStyle>
          <a:p>
            <a:endParaRPr/>
          </a:p>
        </p:txBody>
      </p:sp>
      <p:sp>
        <p:nvSpPr>
          <p:cNvPr id="29" name="Google Shape;29;p2"/>
          <p:cNvSpPr txBox="1">
            <a:spLocks noGrp="1"/>
          </p:cNvSpPr>
          <p:nvPr>
            <p:ph type="body" idx="2"/>
          </p:nvPr>
        </p:nvSpPr>
        <p:spPr>
          <a:xfrm>
            <a:off x="6592948" y="4737425"/>
            <a:ext cx="3657600" cy="355601"/>
          </a:xfrm>
          <a:prstGeom prst="rect">
            <a:avLst/>
          </a:prstGeom>
          <a:noFill/>
          <a:ln>
            <a:noFill/>
          </a:ln>
        </p:spPr>
        <p:txBody>
          <a:bodyPr spcFirstLastPara="1" wrap="square" lIns="0" tIns="0" rIns="0" bIns="0" anchor="b" anchorCtr="0">
            <a:noAutofit/>
          </a:bodyPr>
          <a:lstStyle>
            <a:lvl1pPr marL="457200" lvl="0" indent="-228600" algn="l">
              <a:lnSpc>
                <a:spcPct val="100000"/>
              </a:lnSpc>
              <a:spcBef>
                <a:spcPts val="1800"/>
              </a:spcBef>
              <a:spcAft>
                <a:spcPts val="0"/>
              </a:spcAft>
              <a:buSzPts val="1440"/>
              <a:buNone/>
              <a:defRPr sz="1600">
                <a:solidFill>
                  <a:schemeClr val="dk2"/>
                </a:solidFill>
              </a:defRPr>
            </a:lvl1pPr>
            <a:lvl2pPr marL="914400" lvl="1" indent="-331469" algn="l">
              <a:lnSpc>
                <a:spcPct val="100000"/>
              </a:lnSpc>
              <a:spcBef>
                <a:spcPts val="300"/>
              </a:spcBef>
              <a:spcAft>
                <a:spcPts val="0"/>
              </a:spcAft>
              <a:buSzPts val="1620"/>
              <a:buChar char="•"/>
              <a:defRPr/>
            </a:lvl2pPr>
            <a:lvl3pPr marL="1371600" lvl="2" indent="-331469" algn="l">
              <a:lnSpc>
                <a:spcPct val="100000"/>
              </a:lnSpc>
              <a:spcBef>
                <a:spcPts val="300"/>
              </a:spcBef>
              <a:spcAft>
                <a:spcPts val="0"/>
              </a:spcAft>
              <a:buSzPts val="1620"/>
              <a:buChar char="–"/>
              <a:defRPr/>
            </a:lvl3pPr>
            <a:lvl4pPr marL="1828800" lvl="3" indent="-331469" algn="l">
              <a:lnSpc>
                <a:spcPct val="100000"/>
              </a:lnSpc>
              <a:spcBef>
                <a:spcPts val="300"/>
              </a:spcBef>
              <a:spcAft>
                <a:spcPts val="0"/>
              </a:spcAft>
              <a:buSzPts val="1620"/>
              <a:buChar char="•"/>
              <a:defRPr/>
            </a:lvl4pPr>
            <a:lvl5pPr marL="2286000" lvl="4" indent="-331470" algn="l">
              <a:lnSpc>
                <a:spcPct val="100000"/>
              </a:lnSpc>
              <a:spcBef>
                <a:spcPts val="300"/>
              </a:spcBef>
              <a:spcAft>
                <a:spcPts val="0"/>
              </a:spcAft>
              <a:buSzPts val="1620"/>
              <a:buChar char="–"/>
              <a:defRPr/>
            </a:lvl5pPr>
            <a:lvl6pPr marL="2743200" lvl="5" indent="-331470" algn="l">
              <a:lnSpc>
                <a:spcPct val="100000"/>
              </a:lnSpc>
              <a:spcBef>
                <a:spcPts val="1800"/>
              </a:spcBef>
              <a:spcAft>
                <a:spcPts val="0"/>
              </a:spcAft>
              <a:buSzPts val="1620"/>
              <a:buAutoNum type="arabicPeriod"/>
              <a:defRPr/>
            </a:lvl6pPr>
            <a:lvl7pPr marL="3200400" lvl="6" indent="-331470" algn="l">
              <a:lnSpc>
                <a:spcPct val="100000"/>
              </a:lnSpc>
              <a:spcBef>
                <a:spcPts val="300"/>
              </a:spcBef>
              <a:spcAft>
                <a:spcPts val="0"/>
              </a:spcAft>
              <a:buSzPts val="1620"/>
              <a:buAutoNum type="alphaLcPeriod"/>
              <a:defRPr/>
            </a:lvl7pPr>
            <a:lvl8pPr marL="3657600" lvl="7" indent="-331470" algn="l">
              <a:lnSpc>
                <a:spcPct val="90000"/>
              </a:lnSpc>
              <a:spcBef>
                <a:spcPts val="600"/>
              </a:spcBef>
              <a:spcAft>
                <a:spcPts val="0"/>
              </a:spcAft>
              <a:buSzPts val="1620"/>
              <a:buAutoNum type="romanLcPeriod"/>
              <a:defRPr/>
            </a:lvl8pPr>
            <a:lvl9pPr marL="4114800" lvl="8" indent="-331470" algn="l">
              <a:lnSpc>
                <a:spcPct val="100000"/>
              </a:lnSpc>
              <a:spcBef>
                <a:spcPts val="1800"/>
              </a:spcBef>
              <a:spcAft>
                <a:spcPts val="0"/>
              </a:spcAft>
              <a:buSzPts val="1620"/>
              <a:buAutoNum type="alphaUcPeriod"/>
              <a:defRPr/>
            </a:lvl9pPr>
          </a:lstStyle>
          <a:p>
            <a:endParaRPr/>
          </a:p>
        </p:txBody>
      </p:sp>
      <p:sp>
        <p:nvSpPr>
          <p:cNvPr id="30" name="Google Shape;30;p2"/>
          <p:cNvSpPr txBox="1">
            <a:spLocks noGrp="1"/>
          </p:cNvSpPr>
          <p:nvPr>
            <p:ph type="body" idx="3"/>
          </p:nvPr>
        </p:nvSpPr>
        <p:spPr>
          <a:xfrm>
            <a:off x="6592948" y="5138745"/>
            <a:ext cx="3657600" cy="355601"/>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800"/>
              </a:spcBef>
              <a:spcAft>
                <a:spcPts val="0"/>
              </a:spcAft>
              <a:buSzPts val="1440"/>
              <a:buNone/>
              <a:defRPr sz="1600">
                <a:solidFill>
                  <a:schemeClr val="dk2"/>
                </a:solidFill>
              </a:defRPr>
            </a:lvl1pPr>
            <a:lvl2pPr marL="914400" lvl="1" indent="-331469" algn="l">
              <a:lnSpc>
                <a:spcPct val="100000"/>
              </a:lnSpc>
              <a:spcBef>
                <a:spcPts val="300"/>
              </a:spcBef>
              <a:spcAft>
                <a:spcPts val="0"/>
              </a:spcAft>
              <a:buSzPts val="1620"/>
              <a:buChar char="•"/>
              <a:defRPr/>
            </a:lvl2pPr>
            <a:lvl3pPr marL="1371600" lvl="2" indent="-331469" algn="l">
              <a:lnSpc>
                <a:spcPct val="100000"/>
              </a:lnSpc>
              <a:spcBef>
                <a:spcPts val="300"/>
              </a:spcBef>
              <a:spcAft>
                <a:spcPts val="0"/>
              </a:spcAft>
              <a:buSzPts val="1620"/>
              <a:buChar char="–"/>
              <a:defRPr/>
            </a:lvl3pPr>
            <a:lvl4pPr marL="1828800" lvl="3" indent="-331469" algn="l">
              <a:lnSpc>
                <a:spcPct val="100000"/>
              </a:lnSpc>
              <a:spcBef>
                <a:spcPts val="300"/>
              </a:spcBef>
              <a:spcAft>
                <a:spcPts val="0"/>
              </a:spcAft>
              <a:buSzPts val="1620"/>
              <a:buChar char="•"/>
              <a:defRPr/>
            </a:lvl4pPr>
            <a:lvl5pPr marL="2286000" lvl="4" indent="-331470" algn="l">
              <a:lnSpc>
                <a:spcPct val="100000"/>
              </a:lnSpc>
              <a:spcBef>
                <a:spcPts val="300"/>
              </a:spcBef>
              <a:spcAft>
                <a:spcPts val="0"/>
              </a:spcAft>
              <a:buSzPts val="1620"/>
              <a:buChar char="–"/>
              <a:defRPr/>
            </a:lvl5pPr>
            <a:lvl6pPr marL="2743200" lvl="5" indent="-331470" algn="l">
              <a:lnSpc>
                <a:spcPct val="100000"/>
              </a:lnSpc>
              <a:spcBef>
                <a:spcPts val="1800"/>
              </a:spcBef>
              <a:spcAft>
                <a:spcPts val="0"/>
              </a:spcAft>
              <a:buSzPts val="1620"/>
              <a:buAutoNum type="arabicPeriod"/>
              <a:defRPr/>
            </a:lvl6pPr>
            <a:lvl7pPr marL="3200400" lvl="6" indent="-331470" algn="l">
              <a:lnSpc>
                <a:spcPct val="100000"/>
              </a:lnSpc>
              <a:spcBef>
                <a:spcPts val="300"/>
              </a:spcBef>
              <a:spcAft>
                <a:spcPts val="0"/>
              </a:spcAft>
              <a:buSzPts val="1620"/>
              <a:buAutoNum type="alphaLcPeriod"/>
              <a:defRPr/>
            </a:lvl7pPr>
            <a:lvl8pPr marL="3657600" lvl="7" indent="-331470" algn="l">
              <a:lnSpc>
                <a:spcPct val="90000"/>
              </a:lnSpc>
              <a:spcBef>
                <a:spcPts val="600"/>
              </a:spcBef>
              <a:spcAft>
                <a:spcPts val="0"/>
              </a:spcAft>
              <a:buSzPts val="1620"/>
              <a:buAutoNum type="romanLcPeriod"/>
              <a:defRPr/>
            </a:lvl8pPr>
            <a:lvl9pPr marL="4114800" lvl="8" indent="-331470" algn="l">
              <a:lnSpc>
                <a:spcPct val="100000"/>
              </a:lnSpc>
              <a:spcBef>
                <a:spcPts val="1800"/>
              </a:spcBef>
              <a:spcAft>
                <a:spcPts val="0"/>
              </a:spcAft>
              <a:buSzPts val="1620"/>
              <a:buAutoNum type="alphaUcPeriod"/>
              <a:defRPr/>
            </a:lvl9pPr>
          </a:lstStyle>
          <a:p>
            <a:endParaRPr/>
          </a:p>
        </p:txBody>
      </p:sp>
      <p:sp>
        <p:nvSpPr>
          <p:cNvPr id="31" name="Google Shape;31;p2"/>
          <p:cNvSpPr txBox="1">
            <a:spLocks noGrp="1"/>
          </p:cNvSpPr>
          <p:nvPr>
            <p:ph type="body" idx="4"/>
          </p:nvPr>
        </p:nvSpPr>
        <p:spPr>
          <a:xfrm>
            <a:off x="6592948" y="5494345"/>
            <a:ext cx="3657600" cy="265176"/>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800"/>
              </a:spcBef>
              <a:spcAft>
                <a:spcPts val="0"/>
              </a:spcAft>
              <a:buSzPts val="1080"/>
              <a:buNone/>
              <a:defRPr sz="1200">
                <a:solidFill>
                  <a:schemeClr val="dk2"/>
                </a:solidFill>
              </a:defRPr>
            </a:lvl1pPr>
            <a:lvl2pPr marL="914400" lvl="1" indent="-331469" algn="l">
              <a:lnSpc>
                <a:spcPct val="100000"/>
              </a:lnSpc>
              <a:spcBef>
                <a:spcPts val="300"/>
              </a:spcBef>
              <a:spcAft>
                <a:spcPts val="0"/>
              </a:spcAft>
              <a:buSzPts val="1620"/>
              <a:buChar char="•"/>
              <a:defRPr/>
            </a:lvl2pPr>
            <a:lvl3pPr marL="1371600" lvl="2" indent="-331469" algn="l">
              <a:lnSpc>
                <a:spcPct val="100000"/>
              </a:lnSpc>
              <a:spcBef>
                <a:spcPts val="300"/>
              </a:spcBef>
              <a:spcAft>
                <a:spcPts val="0"/>
              </a:spcAft>
              <a:buSzPts val="1620"/>
              <a:buChar char="–"/>
              <a:defRPr/>
            </a:lvl3pPr>
            <a:lvl4pPr marL="1828800" lvl="3" indent="-331469" algn="l">
              <a:lnSpc>
                <a:spcPct val="100000"/>
              </a:lnSpc>
              <a:spcBef>
                <a:spcPts val="300"/>
              </a:spcBef>
              <a:spcAft>
                <a:spcPts val="0"/>
              </a:spcAft>
              <a:buSzPts val="1620"/>
              <a:buChar char="•"/>
              <a:defRPr/>
            </a:lvl4pPr>
            <a:lvl5pPr marL="2286000" lvl="4" indent="-331470" algn="l">
              <a:lnSpc>
                <a:spcPct val="100000"/>
              </a:lnSpc>
              <a:spcBef>
                <a:spcPts val="300"/>
              </a:spcBef>
              <a:spcAft>
                <a:spcPts val="0"/>
              </a:spcAft>
              <a:buSzPts val="1620"/>
              <a:buChar char="–"/>
              <a:defRPr/>
            </a:lvl5pPr>
            <a:lvl6pPr marL="2743200" lvl="5" indent="-331470" algn="l">
              <a:lnSpc>
                <a:spcPct val="100000"/>
              </a:lnSpc>
              <a:spcBef>
                <a:spcPts val="1800"/>
              </a:spcBef>
              <a:spcAft>
                <a:spcPts val="0"/>
              </a:spcAft>
              <a:buSzPts val="1620"/>
              <a:buAutoNum type="arabicPeriod"/>
              <a:defRPr/>
            </a:lvl6pPr>
            <a:lvl7pPr marL="3200400" lvl="6" indent="-331470" algn="l">
              <a:lnSpc>
                <a:spcPct val="100000"/>
              </a:lnSpc>
              <a:spcBef>
                <a:spcPts val="300"/>
              </a:spcBef>
              <a:spcAft>
                <a:spcPts val="0"/>
              </a:spcAft>
              <a:buSzPts val="1620"/>
              <a:buAutoNum type="alphaLcPeriod"/>
              <a:defRPr/>
            </a:lvl7pPr>
            <a:lvl8pPr marL="3657600" lvl="7" indent="-331470" algn="l">
              <a:lnSpc>
                <a:spcPct val="90000"/>
              </a:lnSpc>
              <a:spcBef>
                <a:spcPts val="600"/>
              </a:spcBef>
              <a:spcAft>
                <a:spcPts val="0"/>
              </a:spcAft>
              <a:buSzPts val="1620"/>
              <a:buAutoNum type="romanLcPeriod"/>
              <a:defRPr/>
            </a:lvl8pPr>
            <a:lvl9pPr marL="4114800" lvl="8" indent="-331470" algn="l">
              <a:lnSpc>
                <a:spcPct val="100000"/>
              </a:lnSpc>
              <a:spcBef>
                <a:spcPts val="1800"/>
              </a:spcBef>
              <a:spcAft>
                <a:spcPts val="0"/>
              </a:spcAft>
              <a:buSzPts val="1620"/>
              <a:buAutoNum type="alphaUcPeriod"/>
              <a:defRPr/>
            </a:lvl9pPr>
          </a:lstStyle>
          <a:p>
            <a:endParaRPr/>
          </a:p>
        </p:txBody>
      </p:sp>
      <p:grpSp>
        <p:nvGrpSpPr>
          <p:cNvPr id="32" name="Google Shape;32;p2"/>
          <p:cNvGrpSpPr/>
          <p:nvPr/>
        </p:nvGrpSpPr>
        <p:grpSpPr>
          <a:xfrm>
            <a:off x="608012" y="6445106"/>
            <a:ext cx="1184397" cy="186692"/>
            <a:chOff x="863272" y="6563918"/>
            <a:chExt cx="861082" cy="135727"/>
          </a:xfrm>
        </p:grpSpPr>
        <p:sp>
          <p:nvSpPr>
            <p:cNvPr id="33" name="Google Shape;33;p2"/>
            <p:cNvSpPr/>
            <p:nvPr/>
          </p:nvSpPr>
          <p:spPr>
            <a:xfrm>
              <a:off x="1195963" y="6569284"/>
              <a:ext cx="181812" cy="128783"/>
            </a:xfrm>
            <a:custGeom>
              <a:avLst/>
              <a:gdLst/>
              <a:ahLst/>
              <a:cxnLst/>
              <a:rect l="l" t="t" r="r" b="b"/>
              <a:pathLst>
                <a:path w="243" h="170" extrusionOk="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2"/>
                </a:solidFill>
                <a:latin typeface="Arial"/>
                <a:ea typeface="Arial"/>
                <a:cs typeface="Arial"/>
                <a:sym typeface="Arial"/>
              </a:endParaRPr>
            </a:p>
          </p:txBody>
        </p:sp>
        <p:sp>
          <p:nvSpPr>
            <p:cNvPr id="34" name="Google Shape;34;p2"/>
            <p:cNvSpPr/>
            <p:nvPr/>
          </p:nvSpPr>
          <p:spPr>
            <a:xfrm>
              <a:off x="1509084" y="6569284"/>
              <a:ext cx="70389" cy="128783"/>
            </a:xfrm>
            <a:custGeom>
              <a:avLst/>
              <a:gdLst/>
              <a:ahLst/>
              <a:cxnLst/>
              <a:rect l="l" t="t" r="r" b="b"/>
              <a:pathLst>
                <a:path w="94" h="170" extrusionOk="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2"/>
                </a:solidFill>
                <a:latin typeface="Arial"/>
                <a:ea typeface="Arial"/>
                <a:cs typeface="Arial"/>
                <a:sym typeface="Arial"/>
              </a:endParaRPr>
            </a:p>
          </p:txBody>
        </p:sp>
        <p:sp>
          <p:nvSpPr>
            <p:cNvPr id="35" name="Google Shape;35;p2"/>
            <p:cNvSpPr/>
            <p:nvPr/>
          </p:nvSpPr>
          <p:spPr>
            <a:xfrm>
              <a:off x="1577894" y="6569284"/>
              <a:ext cx="115211" cy="130361"/>
            </a:xfrm>
            <a:custGeom>
              <a:avLst/>
              <a:gdLst/>
              <a:ahLst/>
              <a:cxnLst/>
              <a:rect l="l" t="t" r="r" b="b"/>
              <a:pathLst>
                <a:path w="154" h="172" extrusionOk="0">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2"/>
                </a:solidFill>
                <a:latin typeface="Arial"/>
                <a:ea typeface="Arial"/>
                <a:cs typeface="Arial"/>
                <a:sym typeface="Arial"/>
              </a:endParaRPr>
            </a:p>
          </p:txBody>
        </p:sp>
        <p:sp>
          <p:nvSpPr>
            <p:cNvPr id="36" name="Google Shape;36;p2"/>
            <p:cNvSpPr/>
            <p:nvPr/>
          </p:nvSpPr>
          <p:spPr>
            <a:xfrm>
              <a:off x="1377775" y="6569284"/>
              <a:ext cx="108898" cy="130361"/>
            </a:xfrm>
            <a:custGeom>
              <a:avLst/>
              <a:gdLst/>
              <a:ahLst/>
              <a:cxnLst/>
              <a:rect l="l" t="t" r="r" b="b"/>
              <a:pathLst>
                <a:path w="146" h="172" extrusionOk="0">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2"/>
                </a:solidFill>
                <a:latin typeface="Arial"/>
                <a:ea typeface="Arial"/>
                <a:cs typeface="Arial"/>
                <a:sym typeface="Arial"/>
              </a:endParaRPr>
            </a:p>
          </p:txBody>
        </p:sp>
        <p:sp>
          <p:nvSpPr>
            <p:cNvPr id="37" name="Google Shape;37;p2"/>
            <p:cNvSpPr/>
            <p:nvPr/>
          </p:nvSpPr>
          <p:spPr>
            <a:xfrm>
              <a:off x="863272" y="6563918"/>
              <a:ext cx="325115" cy="135727"/>
            </a:xfrm>
            <a:custGeom>
              <a:avLst/>
              <a:gdLst/>
              <a:ahLst/>
              <a:cxnLst/>
              <a:rect l="l" t="t" r="r" b="b"/>
              <a:pathLst>
                <a:path w="435" h="179" extrusionOk="0">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2"/>
                </a:solidFill>
                <a:latin typeface="Arial"/>
                <a:ea typeface="Arial"/>
                <a:cs typeface="Arial"/>
                <a:sym typeface="Arial"/>
              </a:endParaRPr>
            </a:p>
          </p:txBody>
        </p:sp>
        <p:sp>
          <p:nvSpPr>
            <p:cNvPr id="38" name="Google Shape;38;p2"/>
            <p:cNvSpPr/>
            <p:nvPr/>
          </p:nvSpPr>
          <p:spPr>
            <a:xfrm>
              <a:off x="1694683" y="6569284"/>
              <a:ext cx="29671" cy="31249"/>
            </a:xfrm>
            <a:custGeom>
              <a:avLst/>
              <a:gdLst/>
              <a:ahLst/>
              <a:cxnLst/>
              <a:rect l="l" t="t" r="r" b="b"/>
              <a:pathLst>
                <a:path w="40" h="41" extrusionOk="0">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2"/>
                </a:solidFill>
                <a:latin typeface="Arial"/>
                <a:ea typeface="Arial"/>
                <a:cs typeface="Arial"/>
                <a:sym typeface="Arial"/>
              </a:endParaRPr>
            </a:p>
          </p:txBody>
        </p:sp>
        <p:sp>
          <p:nvSpPr>
            <p:cNvPr id="39" name="Google Shape;39;p2"/>
            <p:cNvSpPr/>
            <p:nvPr/>
          </p:nvSpPr>
          <p:spPr>
            <a:xfrm>
              <a:off x="1703521" y="6576859"/>
              <a:ext cx="12626" cy="15151"/>
            </a:xfrm>
            <a:custGeom>
              <a:avLst/>
              <a:gdLst/>
              <a:ahLst/>
              <a:cxnLst/>
              <a:rect l="l" t="t" r="r" b="b"/>
              <a:pathLst>
                <a:path w="17" h="20" extrusionOk="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2"/>
                </a:solidFill>
                <a:latin typeface="Arial"/>
                <a:ea typeface="Arial"/>
                <a:cs typeface="Arial"/>
                <a:sym typeface="Arial"/>
              </a:endParaRPr>
            </a:p>
          </p:txBody>
        </p:sp>
      </p:grpSp>
      <p:sp>
        <p:nvSpPr>
          <p:cNvPr id="40" name="Google Shape;40;p2"/>
          <p:cNvSpPr txBox="1"/>
          <p:nvPr/>
        </p:nvSpPr>
        <p:spPr>
          <a:xfrm flipH="1">
            <a:off x="2073593" y="6506318"/>
            <a:ext cx="1728888" cy="18669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rgbClr val="000000"/>
              </a:buClr>
              <a:buSzPts val="800"/>
              <a:buFont typeface="Arial"/>
              <a:buNone/>
            </a:pPr>
            <a:r>
              <a:rPr lang="en-US" sz="800" b="0" i="0" u="none" strike="noStrike" cap="none">
                <a:solidFill>
                  <a:schemeClr val="lt1"/>
                </a:solidFill>
                <a:latin typeface="Arial"/>
                <a:ea typeface="Arial"/>
                <a:cs typeface="Arial"/>
                <a:sym typeface="Arial"/>
              </a:rPr>
              <a:t>Confidential   │  ©2020 VMware, Inc.</a:t>
            </a:r>
            <a:endParaRPr sz="1400" b="0" i="0" u="none" strike="noStrike" cap="none">
              <a:solidFill>
                <a:srgbClr val="000000"/>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wo Content Dynamic – Left">
  <p:cSld name="Two Content Dynamic – Left">
    <p:spTree>
      <p:nvGrpSpPr>
        <p:cNvPr id="1" name="Shape 110"/>
        <p:cNvGrpSpPr/>
        <p:nvPr/>
      </p:nvGrpSpPr>
      <p:grpSpPr>
        <a:xfrm>
          <a:off x="0" y="0"/>
          <a:ext cx="0" cy="0"/>
          <a:chOff x="0" y="0"/>
          <a:chExt cx="0" cy="0"/>
        </a:xfrm>
      </p:grpSpPr>
      <p:sp>
        <p:nvSpPr>
          <p:cNvPr id="111" name="Google Shape;111;p11"/>
          <p:cNvSpPr txBox="1"/>
          <p:nvPr/>
        </p:nvSpPr>
        <p:spPr>
          <a:xfrm>
            <a:off x="11490941" y="6388099"/>
            <a:ext cx="437990" cy="365125"/>
          </a:xfrm>
          <a:prstGeom prst="rect">
            <a:avLst/>
          </a:prstGeom>
          <a:noFill/>
          <a:ln>
            <a:noFill/>
          </a:ln>
        </p:spPr>
        <p:txBody>
          <a:bodyPr spcFirstLastPara="1" wrap="square" lIns="0" tIns="0" rIns="0" bIns="0" anchor="ctr" anchorCtr="0">
            <a:noAutofit/>
          </a:bodyPr>
          <a:lstStyle/>
          <a:p>
            <a:pPr marL="0" marR="0" lvl="0" indent="0" algn="r" rtl="0">
              <a:lnSpc>
                <a:spcPct val="90000"/>
              </a:lnSpc>
              <a:spcBef>
                <a:spcPts val="0"/>
              </a:spcBef>
              <a:spcAft>
                <a:spcPts val="0"/>
              </a:spcAft>
              <a:buClr>
                <a:srgbClr val="000000"/>
              </a:buClr>
              <a:buSzPts val="800"/>
              <a:buFont typeface="Arial"/>
              <a:buNone/>
            </a:pPr>
            <a:fld id="{00000000-1234-1234-1234-123412341234}" type="slidenum">
              <a:rPr lang="en-US" sz="800" b="0" i="0" u="none" strike="noStrike" cap="none">
                <a:solidFill>
                  <a:schemeClr val="dk1"/>
                </a:solidFill>
                <a:latin typeface="Arial"/>
                <a:ea typeface="Arial"/>
                <a:cs typeface="Arial"/>
                <a:sym typeface="Arial"/>
              </a:rPr>
              <a:t>‹#›</a:t>
            </a:fld>
            <a:endParaRPr sz="1800" b="0" i="0" u="none" strike="noStrike" cap="none">
              <a:solidFill>
                <a:schemeClr val="dk1"/>
              </a:solidFill>
              <a:latin typeface="Arial"/>
              <a:ea typeface="Arial"/>
              <a:cs typeface="Arial"/>
              <a:sym typeface="Arial"/>
            </a:endParaRPr>
          </a:p>
        </p:txBody>
      </p:sp>
      <p:sp>
        <p:nvSpPr>
          <p:cNvPr id="112" name="Google Shape;112;p11"/>
          <p:cNvSpPr txBox="1">
            <a:spLocks noGrp="1"/>
          </p:cNvSpPr>
          <p:nvPr>
            <p:ph type="title"/>
          </p:nvPr>
        </p:nvSpPr>
        <p:spPr>
          <a:xfrm>
            <a:off x="579809" y="412751"/>
            <a:ext cx="11001004" cy="381000"/>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accent2"/>
              </a:buClr>
              <a:buSzPts val="2800"/>
              <a:buFont typeface="Arial"/>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3" name="Google Shape;113;p11"/>
          <p:cNvSpPr txBox="1">
            <a:spLocks noGrp="1"/>
          </p:cNvSpPr>
          <p:nvPr>
            <p:ph type="body" idx="1"/>
          </p:nvPr>
        </p:nvSpPr>
        <p:spPr>
          <a:xfrm>
            <a:off x="3351213" y="1600200"/>
            <a:ext cx="8229600" cy="4572000"/>
          </a:xfrm>
          <a:prstGeom prst="rect">
            <a:avLst/>
          </a:prstGeom>
          <a:noFill/>
          <a:ln>
            <a:noFill/>
          </a:ln>
        </p:spPr>
        <p:txBody>
          <a:bodyPr spcFirstLastPara="1" wrap="square" lIns="0" tIns="0" rIns="0" bIns="0" anchor="t" anchorCtr="0">
            <a:noAutofit/>
          </a:bodyPr>
          <a:lstStyle>
            <a:lvl1pPr marL="457200" lvl="0" indent="-342900" algn="l">
              <a:lnSpc>
                <a:spcPct val="100000"/>
              </a:lnSpc>
              <a:spcBef>
                <a:spcPts val="1800"/>
              </a:spcBef>
              <a:spcAft>
                <a:spcPts val="0"/>
              </a:spcAft>
              <a:buSzPts val="1800"/>
              <a:buChar char="​"/>
              <a:defRPr/>
            </a:lvl1pPr>
            <a:lvl2pPr marL="914400" lvl="1" indent="-331469" algn="l">
              <a:lnSpc>
                <a:spcPct val="100000"/>
              </a:lnSpc>
              <a:spcBef>
                <a:spcPts val="300"/>
              </a:spcBef>
              <a:spcAft>
                <a:spcPts val="0"/>
              </a:spcAft>
              <a:buSzPts val="1620"/>
              <a:buChar char="•"/>
              <a:defRPr/>
            </a:lvl2pPr>
            <a:lvl3pPr marL="1371600" lvl="2" indent="-331469" algn="l">
              <a:lnSpc>
                <a:spcPct val="100000"/>
              </a:lnSpc>
              <a:spcBef>
                <a:spcPts val="300"/>
              </a:spcBef>
              <a:spcAft>
                <a:spcPts val="0"/>
              </a:spcAft>
              <a:buSzPts val="1620"/>
              <a:buChar char="–"/>
              <a:defRPr/>
            </a:lvl3pPr>
            <a:lvl4pPr marL="1828800" lvl="3" indent="-331469" algn="l">
              <a:lnSpc>
                <a:spcPct val="100000"/>
              </a:lnSpc>
              <a:spcBef>
                <a:spcPts val="300"/>
              </a:spcBef>
              <a:spcAft>
                <a:spcPts val="0"/>
              </a:spcAft>
              <a:buSzPts val="1620"/>
              <a:buChar char="•"/>
              <a:defRPr/>
            </a:lvl4pPr>
            <a:lvl5pPr marL="2286000" lvl="4" indent="-331470" algn="l">
              <a:lnSpc>
                <a:spcPct val="100000"/>
              </a:lnSpc>
              <a:spcBef>
                <a:spcPts val="300"/>
              </a:spcBef>
              <a:spcAft>
                <a:spcPts val="0"/>
              </a:spcAft>
              <a:buSzPts val="1620"/>
              <a:buChar char="–"/>
              <a:defRPr/>
            </a:lvl5pPr>
            <a:lvl6pPr marL="2743200" lvl="5" indent="-331470" algn="l">
              <a:lnSpc>
                <a:spcPct val="100000"/>
              </a:lnSpc>
              <a:spcBef>
                <a:spcPts val="1800"/>
              </a:spcBef>
              <a:spcAft>
                <a:spcPts val="0"/>
              </a:spcAft>
              <a:buSzPts val="1620"/>
              <a:buAutoNum type="arabicPeriod"/>
              <a:defRPr/>
            </a:lvl6pPr>
            <a:lvl7pPr marL="3200400" lvl="6" indent="-331470" algn="l">
              <a:lnSpc>
                <a:spcPct val="100000"/>
              </a:lnSpc>
              <a:spcBef>
                <a:spcPts val="300"/>
              </a:spcBef>
              <a:spcAft>
                <a:spcPts val="0"/>
              </a:spcAft>
              <a:buSzPts val="1620"/>
              <a:buAutoNum type="alphaLcPeriod"/>
              <a:defRPr/>
            </a:lvl7pPr>
            <a:lvl8pPr marL="3657600" lvl="7" indent="-331470" algn="l">
              <a:lnSpc>
                <a:spcPct val="90000"/>
              </a:lnSpc>
              <a:spcBef>
                <a:spcPts val="600"/>
              </a:spcBef>
              <a:spcAft>
                <a:spcPts val="0"/>
              </a:spcAft>
              <a:buSzPts val="1620"/>
              <a:buAutoNum type="romanLcPeriod"/>
              <a:defRPr/>
            </a:lvl8pPr>
            <a:lvl9pPr marL="4114800" lvl="8" indent="-331470" algn="l">
              <a:lnSpc>
                <a:spcPct val="100000"/>
              </a:lnSpc>
              <a:spcBef>
                <a:spcPts val="1800"/>
              </a:spcBef>
              <a:spcAft>
                <a:spcPts val="0"/>
              </a:spcAft>
              <a:buSzPts val="1620"/>
              <a:buAutoNum type="alphaUcPeriod"/>
              <a:defRPr/>
            </a:lvl9pPr>
          </a:lstStyle>
          <a:p>
            <a:endParaRPr/>
          </a:p>
        </p:txBody>
      </p:sp>
      <p:sp>
        <p:nvSpPr>
          <p:cNvPr id="114" name="Google Shape;114;p11"/>
          <p:cNvSpPr txBox="1">
            <a:spLocks noGrp="1"/>
          </p:cNvSpPr>
          <p:nvPr>
            <p:ph type="subTitle" idx="2"/>
          </p:nvPr>
        </p:nvSpPr>
        <p:spPr>
          <a:xfrm>
            <a:off x="592866" y="811830"/>
            <a:ext cx="10962687" cy="247743"/>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SzPts val="1800"/>
              <a:buNone/>
              <a:defRPr sz="2000">
                <a:solidFill>
                  <a:schemeClr val="accent4"/>
                </a:solidFill>
                <a:latin typeface="Arial"/>
                <a:ea typeface="Arial"/>
                <a:cs typeface="Arial"/>
                <a:sym typeface="Arial"/>
              </a:defRPr>
            </a:lvl1pPr>
            <a:lvl2pPr lvl="1" algn="ctr">
              <a:lnSpc>
                <a:spcPct val="100000"/>
              </a:lnSpc>
              <a:spcBef>
                <a:spcPts val="300"/>
              </a:spcBef>
              <a:spcAft>
                <a:spcPts val="0"/>
              </a:spcAft>
              <a:buSzPts val="1800"/>
              <a:buNone/>
              <a:defRPr sz="2000"/>
            </a:lvl2pPr>
            <a:lvl3pPr lvl="2" algn="ctr">
              <a:lnSpc>
                <a:spcPct val="100000"/>
              </a:lnSpc>
              <a:spcBef>
                <a:spcPts val="300"/>
              </a:spcBef>
              <a:spcAft>
                <a:spcPts val="0"/>
              </a:spcAft>
              <a:buSzPts val="1620"/>
              <a:buNone/>
              <a:defRPr sz="1800"/>
            </a:lvl3pPr>
            <a:lvl4pPr lvl="3" algn="ctr">
              <a:lnSpc>
                <a:spcPct val="100000"/>
              </a:lnSpc>
              <a:spcBef>
                <a:spcPts val="300"/>
              </a:spcBef>
              <a:spcAft>
                <a:spcPts val="0"/>
              </a:spcAft>
              <a:buSzPts val="1440"/>
              <a:buNone/>
              <a:defRPr sz="1600"/>
            </a:lvl4pPr>
            <a:lvl5pPr lvl="4" algn="ctr">
              <a:lnSpc>
                <a:spcPct val="100000"/>
              </a:lnSpc>
              <a:spcBef>
                <a:spcPts val="300"/>
              </a:spcBef>
              <a:spcAft>
                <a:spcPts val="0"/>
              </a:spcAft>
              <a:buSzPts val="1440"/>
              <a:buNone/>
              <a:defRPr sz="1600"/>
            </a:lvl5pPr>
            <a:lvl6pPr lvl="5" algn="ctr">
              <a:lnSpc>
                <a:spcPct val="100000"/>
              </a:lnSpc>
              <a:spcBef>
                <a:spcPts val="1800"/>
              </a:spcBef>
              <a:spcAft>
                <a:spcPts val="0"/>
              </a:spcAft>
              <a:buSzPts val="1440"/>
              <a:buNone/>
              <a:defRPr sz="1600"/>
            </a:lvl6pPr>
            <a:lvl7pPr lvl="6" algn="ctr">
              <a:lnSpc>
                <a:spcPct val="100000"/>
              </a:lnSpc>
              <a:spcBef>
                <a:spcPts val="300"/>
              </a:spcBef>
              <a:spcAft>
                <a:spcPts val="0"/>
              </a:spcAft>
              <a:buSzPts val="1440"/>
              <a:buNone/>
              <a:defRPr sz="1600"/>
            </a:lvl7pPr>
            <a:lvl8pPr lvl="7" algn="ctr">
              <a:lnSpc>
                <a:spcPct val="90000"/>
              </a:lnSpc>
              <a:spcBef>
                <a:spcPts val="600"/>
              </a:spcBef>
              <a:spcAft>
                <a:spcPts val="0"/>
              </a:spcAft>
              <a:buSzPts val="1440"/>
              <a:buNone/>
              <a:defRPr sz="1600"/>
            </a:lvl8pPr>
            <a:lvl9pPr lvl="8" algn="ctr">
              <a:lnSpc>
                <a:spcPct val="100000"/>
              </a:lnSpc>
              <a:spcBef>
                <a:spcPts val="1800"/>
              </a:spcBef>
              <a:spcAft>
                <a:spcPts val="0"/>
              </a:spcAft>
              <a:buSzPts val="1440"/>
              <a:buNone/>
              <a:defRPr sz="1600"/>
            </a:lvl9pPr>
          </a:lstStyle>
          <a:p>
            <a:endParaRPr/>
          </a:p>
        </p:txBody>
      </p:sp>
      <p:sp>
        <p:nvSpPr>
          <p:cNvPr id="115" name="Google Shape;115;p11"/>
          <p:cNvSpPr txBox="1">
            <a:spLocks noGrp="1"/>
          </p:cNvSpPr>
          <p:nvPr>
            <p:ph type="body" idx="3"/>
          </p:nvPr>
        </p:nvSpPr>
        <p:spPr>
          <a:xfrm>
            <a:off x="0" y="1600200"/>
            <a:ext cx="2894013" cy="4572000"/>
          </a:xfrm>
          <a:prstGeom prst="rect">
            <a:avLst/>
          </a:prstGeom>
          <a:solidFill>
            <a:schemeClr val="accent2"/>
          </a:solidFill>
          <a:ln>
            <a:noFill/>
          </a:ln>
        </p:spPr>
        <p:txBody>
          <a:bodyPr spcFirstLastPara="1" wrap="square" lIns="594350" tIns="457200" rIns="457200" bIns="457200" anchor="t" anchorCtr="0">
            <a:noAutofit/>
          </a:bodyPr>
          <a:lstStyle>
            <a:lvl1pPr marL="457200" lvl="0" indent="-320040" algn="l">
              <a:lnSpc>
                <a:spcPct val="100000"/>
              </a:lnSpc>
              <a:spcBef>
                <a:spcPts val="1800"/>
              </a:spcBef>
              <a:spcAft>
                <a:spcPts val="0"/>
              </a:spcAft>
              <a:buSzPts val="1440"/>
              <a:buChar char="​"/>
              <a:defRPr sz="1600">
                <a:solidFill>
                  <a:schemeClr val="lt1"/>
                </a:solidFill>
              </a:defRPr>
            </a:lvl1pPr>
            <a:lvl2pPr marL="914400" lvl="1" indent="-308610" algn="l">
              <a:lnSpc>
                <a:spcPct val="100000"/>
              </a:lnSpc>
              <a:spcBef>
                <a:spcPts val="300"/>
              </a:spcBef>
              <a:spcAft>
                <a:spcPts val="0"/>
              </a:spcAft>
              <a:buClr>
                <a:schemeClr val="lt1"/>
              </a:buClr>
              <a:buSzPts val="1260"/>
              <a:buChar char="•"/>
              <a:defRPr sz="1400">
                <a:solidFill>
                  <a:schemeClr val="lt1"/>
                </a:solidFill>
              </a:defRPr>
            </a:lvl2pPr>
            <a:lvl3pPr marL="1371600" lvl="2" indent="-297180" algn="l">
              <a:lnSpc>
                <a:spcPct val="100000"/>
              </a:lnSpc>
              <a:spcBef>
                <a:spcPts val="300"/>
              </a:spcBef>
              <a:spcAft>
                <a:spcPts val="0"/>
              </a:spcAft>
              <a:buClr>
                <a:schemeClr val="lt1"/>
              </a:buClr>
              <a:buSzPts val="1080"/>
              <a:buChar char="–"/>
              <a:defRPr sz="1200">
                <a:solidFill>
                  <a:schemeClr val="lt1"/>
                </a:solidFill>
              </a:defRPr>
            </a:lvl3pPr>
            <a:lvl4pPr marL="1828800" lvl="3" indent="-291464" algn="l">
              <a:lnSpc>
                <a:spcPct val="100000"/>
              </a:lnSpc>
              <a:spcBef>
                <a:spcPts val="300"/>
              </a:spcBef>
              <a:spcAft>
                <a:spcPts val="0"/>
              </a:spcAft>
              <a:buClr>
                <a:schemeClr val="lt1"/>
              </a:buClr>
              <a:buSzPts val="990"/>
              <a:buChar char="•"/>
              <a:defRPr sz="1100">
                <a:solidFill>
                  <a:schemeClr val="lt1"/>
                </a:solidFill>
              </a:defRPr>
            </a:lvl4pPr>
            <a:lvl5pPr marL="2286000" lvl="4" indent="-291464" algn="l">
              <a:lnSpc>
                <a:spcPct val="100000"/>
              </a:lnSpc>
              <a:spcBef>
                <a:spcPts val="300"/>
              </a:spcBef>
              <a:spcAft>
                <a:spcPts val="0"/>
              </a:spcAft>
              <a:buClr>
                <a:schemeClr val="lt1"/>
              </a:buClr>
              <a:buSzPts val="990"/>
              <a:buChar char="–"/>
              <a:defRPr sz="1100">
                <a:solidFill>
                  <a:schemeClr val="lt1"/>
                </a:solidFill>
              </a:defRPr>
            </a:lvl5pPr>
            <a:lvl6pPr marL="2743200" lvl="5" indent="-331470" algn="l">
              <a:lnSpc>
                <a:spcPct val="100000"/>
              </a:lnSpc>
              <a:spcBef>
                <a:spcPts val="1800"/>
              </a:spcBef>
              <a:spcAft>
                <a:spcPts val="0"/>
              </a:spcAft>
              <a:buClr>
                <a:schemeClr val="lt1"/>
              </a:buClr>
              <a:buSzPts val="1620"/>
              <a:buAutoNum type="arabicPeriod"/>
              <a:defRPr sz="1800">
                <a:solidFill>
                  <a:schemeClr val="lt1"/>
                </a:solidFill>
              </a:defRPr>
            </a:lvl6pPr>
            <a:lvl7pPr marL="3200400" lvl="6" indent="-308610" algn="l">
              <a:lnSpc>
                <a:spcPct val="100000"/>
              </a:lnSpc>
              <a:spcBef>
                <a:spcPts val="300"/>
              </a:spcBef>
              <a:spcAft>
                <a:spcPts val="0"/>
              </a:spcAft>
              <a:buClr>
                <a:schemeClr val="lt1"/>
              </a:buClr>
              <a:buSzPts val="1260"/>
              <a:buAutoNum type="alphaLcPeriod"/>
              <a:defRPr sz="1400">
                <a:solidFill>
                  <a:schemeClr val="lt1"/>
                </a:solidFill>
              </a:defRPr>
            </a:lvl7pPr>
            <a:lvl8pPr marL="3657600" lvl="7" indent="-297179" algn="l">
              <a:lnSpc>
                <a:spcPct val="90000"/>
              </a:lnSpc>
              <a:spcBef>
                <a:spcPts val="600"/>
              </a:spcBef>
              <a:spcAft>
                <a:spcPts val="0"/>
              </a:spcAft>
              <a:buClr>
                <a:schemeClr val="lt1"/>
              </a:buClr>
              <a:buSzPts val="1080"/>
              <a:buAutoNum type="romanLcPeriod"/>
              <a:defRPr sz="1200">
                <a:solidFill>
                  <a:schemeClr val="lt1"/>
                </a:solidFill>
              </a:defRPr>
            </a:lvl8pPr>
            <a:lvl9pPr marL="4114800" lvl="8" indent="-331470" algn="l">
              <a:lnSpc>
                <a:spcPct val="100000"/>
              </a:lnSpc>
              <a:spcBef>
                <a:spcPts val="1800"/>
              </a:spcBef>
              <a:spcAft>
                <a:spcPts val="0"/>
              </a:spcAft>
              <a:buClr>
                <a:schemeClr val="lt1"/>
              </a:buClr>
              <a:buSzPts val="1620"/>
              <a:buAutoNum type="alphaUcPeriod"/>
              <a:defRPr sz="1800">
                <a:solidFill>
                  <a:schemeClr val="lt1"/>
                </a:solidFill>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ig Statement with Icon">
  <p:cSld name="Big Statement with Icon">
    <p:spTree>
      <p:nvGrpSpPr>
        <p:cNvPr id="1" name="Shape 116"/>
        <p:cNvGrpSpPr/>
        <p:nvPr/>
      </p:nvGrpSpPr>
      <p:grpSpPr>
        <a:xfrm>
          <a:off x="0" y="0"/>
          <a:ext cx="0" cy="0"/>
          <a:chOff x="0" y="0"/>
          <a:chExt cx="0" cy="0"/>
        </a:xfrm>
      </p:grpSpPr>
      <p:sp>
        <p:nvSpPr>
          <p:cNvPr id="117" name="Google Shape;117;p12"/>
          <p:cNvSpPr/>
          <p:nvPr/>
        </p:nvSpPr>
        <p:spPr>
          <a:xfrm>
            <a:off x="5379720" y="-52904"/>
            <a:ext cx="6809966" cy="6821367"/>
          </a:xfrm>
          <a:custGeom>
            <a:avLst/>
            <a:gdLst/>
            <a:ahLst/>
            <a:cxnLst/>
            <a:rect l="l" t="t" r="r" b="b"/>
            <a:pathLst>
              <a:path w="6846538" h="6858000" extrusionOk="0">
                <a:moveTo>
                  <a:pt x="6845677" y="4820854"/>
                </a:moveTo>
                <a:lnTo>
                  <a:pt x="4811938" y="6857998"/>
                </a:lnTo>
                <a:lnTo>
                  <a:pt x="6845677" y="6857998"/>
                </a:lnTo>
                <a:close/>
                <a:moveTo>
                  <a:pt x="6846538" y="0"/>
                </a:moveTo>
                <a:lnTo>
                  <a:pt x="6846538" y="6858000"/>
                </a:lnTo>
                <a:lnTo>
                  <a:pt x="0" y="6858000"/>
                </a:lnTo>
                <a:close/>
              </a:path>
            </a:pathLst>
          </a:custGeom>
          <a:gradFill>
            <a:gsLst>
              <a:gs pos="0">
                <a:srgbClr val="FFFFFF">
                  <a:alpha val="75294"/>
                </a:srgbClr>
              </a:gs>
              <a:gs pos="89000">
                <a:srgbClr val="E8E7E8"/>
              </a:gs>
              <a:gs pos="100000">
                <a:srgbClr val="E8E7E8"/>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Arial"/>
              <a:ea typeface="Arial"/>
              <a:cs typeface="Arial"/>
              <a:sym typeface="Arial"/>
            </a:endParaRPr>
          </a:p>
        </p:txBody>
      </p:sp>
      <p:sp>
        <p:nvSpPr>
          <p:cNvPr id="118" name="Google Shape;118;p12"/>
          <p:cNvSpPr txBox="1"/>
          <p:nvPr/>
        </p:nvSpPr>
        <p:spPr>
          <a:xfrm>
            <a:off x="11490941" y="6388099"/>
            <a:ext cx="437990" cy="365125"/>
          </a:xfrm>
          <a:prstGeom prst="rect">
            <a:avLst/>
          </a:prstGeom>
          <a:noFill/>
          <a:ln>
            <a:noFill/>
          </a:ln>
        </p:spPr>
        <p:txBody>
          <a:bodyPr spcFirstLastPara="1" wrap="square" lIns="0" tIns="0" rIns="0" bIns="0" anchor="ctr" anchorCtr="0">
            <a:noAutofit/>
          </a:bodyPr>
          <a:lstStyle/>
          <a:p>
            <a:pPr marL="0" marR="0" lvl="0" indent="0" algn="r" rtl="0">
              <a:lnSpc>
                <a:spcPct val="90000"/>
              </a:lnSpc>
              <a:spcBef>
                <a:spcPts val="0"/>
              </a:spcBef>
              <a:spcAft>
                <a:spcPts val="0"/>
              </a:spcAft>
              <a:buClr>
                <a:srgbClr val="000000"/>
              </a:buClr>
              <a:buSzPts val="800"/>
              <a:buFont typeface="Arial"/>
              <a:buNone/>
            </a:pPr>
            <a:fld id="{00000000-1234-1234-1234-123412341234}" type="slidenum">
              <a:rPr lang="en-US" sz="800" b="0" i="0" u="none" strike="noStrike" cap="none">
                <a:solidFill>
                  <a:schemeClr val="dk1"/>
                </a:solidFill>
                <a:latin typeface="Arial"/>
                <a:ea typeface="Arial"/>
                <a:cs typeface="Arial"/>
                <a:sym typeface="Arial"/>
              </a:rPr>
              <a:t>‹#›</a:t>
            </a:fld>
            <a:endParaRPr sz="1800" b="0" i="0" u="none" strike="noStrike" cap="none">
              <a:solidFill>
                <a:schemeClr val="dk1"/>
              </a:solidFill>
              <a:latin typeface="Arial"/>
              <a:ea typeface="Arial"/>
              <a:cs typeface="Arial"/>
              <a:sym typeface="Arial"/>
            </a:endParaRPr>
          </a:p>
        </p:txBody>
      </p:sp>
      <p:sp>
        <p:nvSpPr>
          <p:cNvPr id="119" name="Google Shape;119;p12"/>
          <p:cNvSpPr/>
          <p:nvPr/>
        </p:nvSpPr>
        <p:spPr>
          <a:xfrm>
            <a:off x="7273815" y="1515193"/>
            <a:ext cx="3735912" cy="3735912"/>
          </a:xfrm>
          <a:prstGeom prst="ellipse">
            <a:avLst/>
          </a:prstGeom>
          <a:solidFill>
            <a:schemeClr val="accent1"/>
          </a:solidFill>
          <a:ln w="762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60325"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20" name="Google Shape;120;p12"/>
          <p:cNvSpPr txBox="1">
            <a:spLocks noGrp="1"/>
          </p:cNvSpPr>
          <p:nvPr>
            <p:ph type="body" idx="1"/>
          </p:nvPr>
        </p:nvSpPr>
        <p:spPr>
          <a:xfrm>
            <a:off x="608014" y="2514600"/>
            <a:ext cx="5485844" cy="1828799"/>
          </a:xfrm>
          <a:prstGeom prst="rect">
            <a:avLst/>
          </a:prstGeom>
          <a:noFill/>
          <a:ln>
            <a:noFill/>
          </a:ln>
        </p:spPr>
        <p:txBody>
          <a:bodyPr spcFirstLastPara="1" wrap="square" lIns="0" tIns="0" rIns="0" bIns="0" anchor="ctr" anchorCtr="0">
            <a:noAutofit/>
          </a:bodyPr>
          <a:lstStyle>
            <a:lvl1pPr marL="457200" lvl="0" indent="-434340" algn="l">
              <a:lnSpc>
                <a:spcPct val="100000"/>
              </a:lnSpc>
              <a:spcBef>
                <a:spcPts val="0"/>
              </a:spcBef>
              <a:spcAft>
                <a:spcPts val="0"/>
              </a:spcAft>
              <a:buSzPts val="3240"/>
              <a:buChar char="​"/>
              <a:defRPr sz="3600"/>
            </a:lvl1pPr>
            <a:lvl2pPr marL="914400" lvl="1" indent="-228600" algn="l">
              <a:lnSpc>
                <a:spcPct val="100000"/>
              </a:lnSpc>
              <a:spcBef>
                <a:spcPts val="300"/>
              </a:spcBef>
              <a:spcAft>
                <a:spcPts val="0"/>
              </a:spcAft>
              <a:buSzPts val="1620"/>
              <a:buNone/>
              <a:defRPr/>
            </a:lvl2pPr>
            <a:lvl3pPr marL="1371600" lvl="2" indent="-331469" algn="l">
              <a:lnSpc>
                <a:spcPct val="100000"/>
              </a:lnSpc>
              <a:spcBef>
                <a:spcPts val="300"/>
              </a:spcBef>
              <a:spcAft>
                <a:spcPts val="0"/>
              </a:spcAft>
              <a:buSzPts val="1620"/>
              <a:buChar char="–"/>
              <a:defRPr/>
            </a:lvl3pPr>
            <a:lvl4pPr marL="1828800" lvl="3" indent="-331469" algn="l">
              <a:lnSpc>
                <a:spcPct val="100000"/>
              </a:lnSpc>
              <a:spcBef>
                <a:spcPts val="300"/>
              </a:spcBef>
              <a:spcAft>
                <a:spcPts val="0"/>
              </a:spcAft>
              <a:buSzPts val="1620"/>
              <a:buChar char="•"/>
              <a:defRPr/>
            </a:lvl4pPr>
            <a:lvl5pPr marL="2286000" lvl="4" indent="-331470" algn="l">
              <a:lnSpc>
                <a:spcPct val="100000"/>
              </a:lnSpc>
              <a:spcBef>
                <a:spcPts val="300"/>
              </a:spcBef>
              <a:spcAft>
                <a:spcPts val="0"/>
              </a:spcAft>
              <a:buSzPts val="1620"/>
              <a:buChar char="–"/>
              <a:defRPr/>
            </a:lvl5pPr>
            <a:lvl6pPr marL="2743200" lvl="5" indent="-331470" algn="l">
              <a:lnSpc>
                <a:spcPct val="100000"/>
              </a:lnSpc>
              <a:spcBef>
                <a:spcPts val="1800"/>
              </a:spcBef>
              <a:spcAft>
                <a:spcPts val="0"/>
              </a:spcAft>
              <a:buSzPts val="1620"/>
              <a:buAutoNum type="arabicPeriod"/>
              <a:defRPr/>
            </a:lvl6pPr>
            <a:lvl7pPr marL="3200400" lvl="6" indent="-331470" algn="l">
              <a:lnSpc>
                <a:spcPct val="100000"/>
              </a:lnSpc>
              <a:spcBef>
                <a:spcPts val="300"/>
              </a:spcBef>
              <a:spcAft>
                <a:spcPts val="0"/>
              </a:spcAft>
              <a:buSzPts val="1620"/>
              <a:buAutoNum type="alphaLcPeriod"/>
              <a:defRPr/>
            </a:lvl7pPr>
            <a:lvl8pPr marL="3657600" lvl="7" indent="-331470" algn="l">
              <a:lnSpc>
                <a:spcPct val="90000"/>
              </a:lnSpc>
              <a:spcBef>
                <a:spcPts val="600"/>
              </a:spcBef>
              <a:spcAft>
                <a:spcPts val="0"/>
              </a:spcAft>
              <a:buSzPts val="1620"/>
              <a:buAutoNum type="romanLcPeriod"/>
              <a:defRPr/>
            </a:lvl8pPr>
            <a:lvl9pPr marL="4114800" lvl="8" indent="-331470" algn="l">
              <a:lnSpc>
                <a:spcPct val="100000"/>
              </a:lnSpc>
              <a:spcBef>
                <a:spcPts val="1800"/>
              </a:spcBef>
              <a:spcAft>
                <a:spcPts val="0"/>
              </a:spcAft>
              <a:buSzPts val="1620"/>
              <a:buAutoNum type="alphaUcPeriod"/>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ig Statement with Icon – Green">
  <p:cSld name="Big Statement with Icon – Green">
    <p:spTree>
      <p:nvGrpSpPr>
        <p:cNvPr id="1" name="Shape 121"/>
        <p:cNvGrpSpPr/>
        <p:nvPr/>
      </p:nvGrpSpPr>
      <p:grpSpPr>
        <a:xfrm>
          <a:off x="0" y="0"/>
          <a:ext cx="0" cy="0"/>
          <a:chOff x="0" y="0"/>
          <a:chExt cx="0" cy="0"/>
        </a:xfrm>
      </p:grpSpPr>
      <p:sp>
        <p:nvSpPr>
          <p:cNvPr id="122" name="Google Shape;122;p13"/>
          <p:cNvSpPr/>
          <p:nvPr/>
        </p:nvSpPr>
        <p:spPr>
          <a:xfrm>
            <a:off x="5379720" y="-52904"/>
            <a:ext cx="6809966" cy="6821367"/>
          </a:xfrm>
          <a:custGeom>
            <a:avLst/>
            <a:gdLst/>
            <a:ahLst/>
            <a:cxnLst/>
            <a:rect l="l" t="t" r="r" b="b"/>
            <a:pathLst>
              <a:path w="6846538" h="6858000" extrusionOk="0">
                <a:moveTo>
                  <a:pt x="6845677" y="4820854"/>
                </a:moveTo>
                <a:lnTo>
                  <a:pt x="4811938" y="6857998"/>
                </a:lnTo>
                <a:lnTo>
                  <a:pt x="6845677" y="6857998"/>
                </a:lnTo>
                <a:close/>
                <a:moveTo>
                  <a:pt x="6846538" y="0"/>
                </a:moveTo>
                <a:lnTo>
                  <a:pt x="6846538" y="6858000"/>
                </a:lnTo>
                <a:lnTo>
                  <a:pt x="0" y="6858000"/>
                </a:lnTo>
                <a:close/>
              </a:path>
            </a:pathLst>
          </a:custGeom>
          <a:gradFill>
            <a:gsLst>
              <a:gs pos="0">
                <a:srgbClr val="FFFFFF">
                  <a:alpha val="75294"/>
                </a:srgbClr>
              </a:gs>
              <a:gs pos="89000">
                <a:srgbClr val="E8E7E8"/>
              </a:gs>
              <a:gs pos="100000">
                <a:srgbClr val="E8E7E8"/>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Arial"/>
              <a:ea typeface="Arial"/>
              <a:cs typeface="Arial"/>
              <a:sym typeface="Arial"/>
            </a:endParaRPr>
          </a:p>
        </p:txBody>
      </p:sp>
      <p:sp>
        <p:nvSpPr>
          <p:cNvPr id="123" name="Google Shape;123;p13"/>
          <p:cNvSpPr txBox="1"/>
          <p:nvPr/>
        </p:nvSpPr>
        <p:spPr>
          <a:xfrm>
            <a:off x="11490941" y="6388099"/>
            <a:ext cx="437990" cy="365125"/>
          </a:xfrm>
          <a:prstGeom prst="rect">
            <a:avLst/>
          </a:prstGeom>
          <a:noFill/>
          <a:ln>
            <a:noFill/>
          </a:ln>
        </p:spPr>
        <p:txBody>
          <a:bodyPr spcFirstLastPara="1" wrap="square" lIns="0" tIns="0" rIns="0" bIns="0" anchor="ctr" anchorCtr="0">
            <a:noAutofit/>
          </a:bodyPr>
          <a:lstStyle/>
          <a:p>
            <a:pPr marL="0" marR="0" lvl="0" indent="0" algn="r" rtl="0">
              <a:lnSpc>
                <a:spcPct val="90000"/>
              </a:lnSpc>
              <a:spcBef>
                <a:spcPts val="0"/>
              </a:spcBef>
              <a:spcAft>
                <a:spcPts val="0"/>
              </a:spcAft>
              <a:buClr>
                <a:srgbClr val="000000"/>
              </a:buClr>
              <a:buSzPts val="800"/>
              <a:buFont typeface="Arial"/>
              <a:buNone/>
            </a:pPr>
            <a:fld id="{00000000-1234-1234-1234-123412341234}" type="slidenum">
              <a:rPr lang="en-US" sz="800" b="0" i="0" u="none" strike="noStrike" cap="none">
                <a:solidFill>
                  <a:schemeClr val="dk1"/>
                </a:solidFill>
                <a:latin typeface="Arial"/>
                <a:ea typeface="Arial"/>
                <a:cs typeface="Arial"/>
                <a:sym typeface="Arial"/>
              </a:rPr>
              <a:t>‹#›</a:t>
            </a:fld>
            <a:endParaRPr sz="1800" b="0" i="0" u="none" strike="noStrike" cap="none">
              <a:solidFill>
                <a:schemeClr val="dk1"/>
              </a:solidFill>
              <a:latin typeface="Arial"/>
              <a:ea typeface="Arial"/>
              <a:cs typeface="Arial"/>
              <a:sym typeface="Arial"/>
            </a:endParaRPr>
          </a:p>
        </p:txBody>
      </p:sp>
      <p:sp>
        <p:nvSpPr>
          <p:cNvPr id="124" name="Google Shape;124;p13"/>
          <p:cNvSpPr/>
          <p:nvPr/>
        </p:nvSpPr>
        <p:spPr>
          <a:xfrm rot="10800000">
            <a:off x="7273815" y="1515193"/>
            <a:ext cx="3735912" cy="3735912"/>
          </a:xfrm>
          <a:prstGeom prst="ellipse">
            <a:avLst/>
          </a:prstGeom>
          <a:solidFill>
            <a:schemeClr val="accent4"/>
          </a:solidFill>
          <a:ln w="762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60325"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25" name="Google Shape;125;p13"/>
          <p:cNvSpPr txBox="1">
            <a:spLocks noGrp="1"/>
          </p:cNvSpPr>
          <p:nvPr>
            <p:ph type="body" idx="1"/>
          </p:nvPr>
        </p:nvSpPr>
        <p:spPr>
          <a:xfrm>
            <a:off x="608014" y="2514600"/>
            <a:ext cx="5485844" cy="1828799"/>
          </a:xfrm>
          <a:prstGeom prst="rect">
            <a:avLst/>
          </a:prstGeom>
          <a:noFill/>
          <a:ln>
            <a:noFill/>
          </a:ln>
        </p:spPr>
        <p:txBody>
          <a:bodyPr spcFirstLastPara="1" wrap="square" lIns="0" tIns="0" rIns="0" bIns="0" anchor="ctr" anchorCtr="0">
            <a:noAutofit/>
          </a:bodyPr>
          <a:lstStyle>
            <a:lvl1pPr marL="457200" lvl="0" indent="-434340" algn="l">
              <a:lnSpc>
                <a:spcPct val="100000"/>
              </a:lnSpc>
              <a:spcBef>
                <a:spcPts val="0"/>
              </a:spcBef>
              <a:spcAft>
                <a:spcPts val="0"/>
              </a:spcAft>
              <a:buSzPts val="3240"/>
              <a:buChar char="​"/>
              <a:defRPr sz="3600"/>
            </a:lvl1pPr>
            <a:lvl2pPr marL="914400" lvl="1" indent="-228600" algn="l">
              <a:lnSpc>
                <a:spcPct val="100000"/>
              </a:lnSpc>
              <a:spcBef>
                <a:spcPts val="300"/>
              </a:spcBef>
              <a:spcAft>
                <a:spcPts val="0"/>
              </a:spcAft>
              <a:buSzPts val="1620"/>
              <a:buNone/>
              <a:defRPr/>
            </a:lvl2pPr>
            <a:lvl3pPr marL="1371600" lvl="2" indent="-331469" algn="l">
              <a:lnSpc>
                <a:spcPct val="100000"/>
              </a:lnSpc>
              <a:spcBef>
                <a:spcPts val="300"/>
              </a:spcBef>
              <a:spcAft>
                <a:spcPts val="0"/>
              </a:spcAft>
              <a:buSzPts val="1620"/>
              <a:buChar char="–"/>
              <a:defRPr/>
            </a:lvl3pPr>
            <a:lvl4pPr marL="1828800" lvl="3" indent="-331469" algn="l">
              <a:lnSpc>
                <a:spcPct val="100000"/>
              </a:lnSpc>
              <a:spcBef>
                <a:spcPts val="300"/>
              </a:spcBef>
              <a:spcAft>
                <a:spcPts val="0"/>
              </a:spcAft>
              <a:buSzPts val="1620"/>
              <a:buChar char="•"/>
              <a:defRPr/>
            </a:lvl4pPr>
            <a:lvl5pPr marL="2286000" lvl="4" indent="-331470" algn="l">
              <a:lnSpc>
                <a:spcPct val="100000"/>
              </a:lnSpc>
              <a:spcBef>
                <a:spcPts val="300"/>
              </a:spcBef>
              <a:spcAft>
                <a:spcPts val="0"/>
              </a:spcAft>
              <a:buSzPts val="1620"/>
              <a:buChar char="–"/>
              <a:defRPr/>
            </a:lvl5pPr>
            <a:lvl6pPr marL="2743200" lvl="5" indent="-331470" algn="l">
              <a:lnSpc>
                <a:spcPct val="100000"/>
              </a:lnSpc>
              <a:spcBef>
                <a:spcPts val="1800"/>
              </a:spcBef>
              <a:spcAft>
                <a:spcPts val="0"/>
              </a:spcAft>
              <a:buSzPts val="1620"/>
              <a:buAutoNum type="arabicPeriod"/>
              <a:defRPr/>
            </a:lvl6pPr>
            <a:lvl7pPr marL="3200400" lvl="6" indent="-331470" algn="l">
              <a:lnSpc>
                <a:spcPct val="100000"/>
              </a:lnSpc>
              <a:spcBef>
                <a:spcPts val="300"/>
              </a:spcBef>
              <a:spcAft>
                <a:spcPts val="0"/>
              </a:spcAft>
              <a:buSzPts val="1620"/>
              <a:buAutoNum type="alphaLcPeriod"/>
              <a:defRPr/>
            </a:lvl7pPr>
            <a:lvl8pPr marL="3657600" lvl="7" indent="-331470" algn="l">
              <a:lnSpc>
                <a:spcPct val="90000"/>
              </a:lnSpc>
              <a:spcBef>
                <a:spcPts val="600"/>
              </a:spcBef>
              <a:spcAft>
                <a:spcPts val="0"/>
              </a:spcAft>
              <a:buSzPts val="1620"/>
              <a:buAutoNum type="romanLcPeriod"/>
              <a:defRPr/>
            </a:lvl8pPr>
            <a:lvl9pPr marL="4114800" lvl="8" indent="-331470" algn="l">
              <a:lnSpc>
                <a:spcPct val="100000"/>
              </a:lnSpc>
              <a:spcBef>
                <a:spcPts val="1800"/>
              </a:spcBef>
              <a:spcAft>
                <a:spcPts val="0"/>
              </a:spcAft>
              <a:buSzPts val="1620"/>
              <a:buAutoNum type="alphaUcPeriod"/>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126"/>
        <p:cNvGrpSpPr/>
        <p:nvPr/>
      </p:nvGrpSpPr>
      <p:grpSpPr>
        <a:xfrm>
          <a:off x="0" y="0"/>
          <a:ext cx="0" cy="0"/>
          <a:chOff x="0" y="0"/>
          <a:chExt cx="0" cy="0"/>
        </a:xfrm>
      </p:grpSpPr>
      <p:sp>
        <p:nvSpPr>
          <p:cNvPr id="127" name="Google Shape;127;p14"/>
          <p:cNvSpPr txBox="1"/>
          <p:nvPr/>
        </p:nvSpPr>
        <p:spPr>
          <a:xfrm>
            <a:off x="11490941" y="6388099"/>
            <a:ext cx="437990" cy="365125"/>
          </a:xfrm>
          <a:prstGeom prst="rect">
            <a:avLst/>
          </a:prstGeom>
          <a:noFill/>
          <a:ln>
            <a:noFill/>
          </a:ln>
        </p:spPr>
        <p:txBody>
          <a:bodyPr spcFirstLastPara="1" wrap="square" lIns="0" tIns="0" rIns="0" bIns="0" anchor="ctr" anchorCtr="0">
            <a:noAutofit/>
          </a:bodyPr>
          <a:lstStyle/>
          <a:p>
            <a:pPr marL="0" marR="0" lvl="0" indent="0" algn="r" rtl="0">
              <a:lnSpc>
                <a:spcPct val="90000"/>
              </a:lnSpc>
              <a:spcBef>
                <a:spcPts val="0"/>
              </a:spcBef>
              <a:spcAft>
                <a:spcPts val="0"/>
              </a:spcAft>
              <a:buClr>
                <a:srgbClr val="000000"/>
              </a:buClr>
              <a:buSzPts val="800"/>
              <a:buFont typeface="Arial"/>
              <a:buNone/>
            </a:pPr>
            <a:fld id="{00000000-1234-1234-1234-123412341234}" type="slidenum">
              <a:rPr lang="en-US" sz="800" b="0" i="0" u="none" strike="noStrike" cap="none">
                <a:solidFill>
                  <a:schemeClr val="dk1"/>
                </a:solidFill>
                <a:latin typeface="Arial"/>
                <a:ea typeface="Arial"/>
                <a:cs typeface="Arial"/>
                <a:sym typeface="Arial"/>
              </a:rPr>
              <a:t>‹#›</a:t>
            </a:fld>
            <a:endParaRPr sz="1800" b="0" i="0" u="none" strike="noStrike" cap="none">
              <a:solidFill>
                <a:schemeClr val="dk1"/>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Four Icon ">
  <p:cSld name="Four Icon ">
    <p:spTree>
      <p:nvGrpSpPr>
        <p:cNvPr id="1" name="Shape 128"/>
        <p:cNvGrpSpPr/>
        <p:nvPr/>
      </p:nvGrpSpPr>
      <p:grpSpPr>
        <a:xfrm>
          <a:off x="0" y="0"/>
          <a:ext cx="0" cy="0"/>
          <a:chOff x="0" y="0"/>
          <a:chExt cx="0" cy="0"/>
        </a:xfrm>
      </p:grpSpPr>
      <p:sp>
        <p:nvSpPr>
          <p:cNvPr id="129" name="Google Shape;129;p15"/>
          <p:cNvSpPr/>
          <p:nvPr/>
        </p:nvSpPr>
        <p:spPr>
          <a:xfrm>
            <a:off x="1065749" y="2060872"/>
            <a:ext cx="1828959" cy="182895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accent4"/>
              </a:solidFill>
              <a:latin typeface="Arial"/>
              <a:ea typeface="Arial"/>
              <a:cs typeface="Arial"/>
              <a:sym typeface="Arial"/>
            </a:endParaRPr>
          </a:p>
        </p:txBody>
      </p:sp>
      <p:sp>
        <p:nvSpPr>
          <p:cNvPr id="130" name="Google Shape;130;p15"/>
          <p:cNvSpPr/>
          <p:nvPr/>
        </p:nvSpPr>
        <p:spPr>
          <a:xfrm>
            <a:off x="9302132" y="2060872"/>
            <a:ext cx="1828959" cy="1828959"/>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31" name="Google Shape;131;p15"/>
          <p:cNvSpPr/>
          <p:nvPr/>
        </p:nvSpPr>
        <p:spPr>
          <a:xfrm>
            <a:off x="6562100" y="2060872"/>
            <a:ext cx="1828959" cy="1828959"/>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32" name="Google Shape;132;p15"/>
          <p:cNvSpPr/>
          <p:nvPr/>
        </p:nvSpPr>
        <p:spPr>
          <a:xfrm>
            <a:off x="3806932" y="2060872"/>
            <a:ext cx="1828959" cy="1828959"/>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33" name="Google Shape;133;p15"/>
          <p:cNvSpPr txBox="1"/>
          <p:nvPr/>
        </p:nvSpPr>
        <p:spPr>
          <a:xfrm>
            <a:off x="11490941" y="6388099"/>
            <a:ext cx="437990" cy="365125"/>
          </a:xfrm>
          <a:prstGeom prst="rect">
            <a:avLst/>
          </a:prstGeom>
          <a:noFill/>
          <a:ln>
            <a:noFill/>
          </a:ln>
        </p:spPr>
        <p:txBody>
          <a:bodyPr spcFirstLastPara="1" wrap="square" lIns="0" tIns="0" rIns="0" bIns="0" anchor="ctr" anchorCtr="0">
            <a:noAutofit/>
          </a:bodyPr>
          <a:lstStyle/>
          <a:p>
            <a:pPr marL="0" marR="0" lvl="0" indent="0" algn="r" rtl="0">
              <a:lnSpc>
                <a:spcPct val="90000"/>
              </a:lnSpc>
              <a:spcBef>
                <a:spcPts val="0"/>
              </a:spcBef>
              <a:spcAft>
                <a:spcPts val="0"/>
              </a:spcAft>
              <a:buClr>
                <a:srgbClr val="000000"/>
              </a:buClr>
              <a:buSzPts val="800"/>
              <a:buFont typeface="Arial"/>
              <a:buNone/>
            </a:pPr>
            <a:fld id="{00000000-1234-1234-1234-123412341234}" type="slidenum">
              <a:rPr lang="en-US" sz="800" b="0" i="0" u="none" strike="noStrike" cap="none">
                <a:solidFill>
                  <a:schemeClr val="dk1"/>
                </a:solidFill>
                <a:latin typeface="Arial"/>
                <a:ea typeface="Arial"/>
                <a:cs typeface="Arial"/>
                <a:sym typeface="Arial"/>
              </a:rPr>
              <a:t>‹#›</a:t>
            </a:fld>
            <a:endParaRPr sz="1800" b="0" i="0" u="none" strike="noStrike" cap="none">
              <a:solidFill>
                <a:schemeClr val="dk1"/>
              </a:solidFill>
              <a:latin typeface="Arial"/>
              <a:ea typeface="Arial"/>
              <a:cs typeface="Arial"/>
              <a:sym typeface="Arial"/>
            </a:endParaRPr>
          </a:p>
        </p:txBody>
      </p:sp>
      <p:sp>
        <p:nvSpPr>
          <p:cNvPr id="134" name="Google Shape;134;p15"/>
          <p:cNvSpPr txBox="1">
            <a:spLocks noGrp="1"/>
          </p:cNvSpPr>
          <p:nvPr>
            <p:ph type="title"/>
          </p:nvPr>
        </p:nvSpPr>
        <p:spPr>
          <a:xfrm>
            <a:off x="579809" y="412751"/>
            <a:ext cx="11001004" cy="381000"/>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accent2"/>
              </a:buClr>
              <a:buSzPts val="2800"/>
              <a:buFont typeface="Arial"/>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5" name="Google Shape;135;p15"/>
          <p:cNvSpPr txBox="1">
            <a:spLocks noGrp="1"/>
          </p:cNvSpPr>
          <p:nvPr>
            <p:ph type="subTitle" idx="1"/>
          </p:nvPr>
        </p:nvSpPr>
        <p:spPr>
          <a:xfrm>
            <a:off x="592866" y="811830"/>
            <a:ext cx="10962687" cy="247743"/>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SzPts val="1800"/>
              <a:buNone/>
              <a:defRPr sz="2000">
                <a:solidFill>
                  <a:schemeClr val="accent4"/>
                </a:solidFill>
                <a:latin typeface="Arial"/>
                <a:ea typeface="Arial"/>
                <a:cs typeface="Arial"/>
                <a:sym typeface="Arial"/>
              </a:defRPr>
            </a:lvl1pPr>
            <a:lvl2pPr lvl="1" algn="ctr">
              <a:lnSpc>
                <a:spcPct val="100000"/>
              </a:lnSpc>
              <a:spcBef>
                <a:spcPts val="300"/>
              </a:spcBef>
              <a:spcAft>
                <a:spcPts val="0"/>
              </a:spcAft>
              <a:buSzPts val="1800"/>
              <a:buNone/>
              <a:defRPr sz="2000"/>
            </a:lvl2pPr>
            <a:lvl3pPr lvl="2" algn="ctr">
              <a:lnSpc>
                <a:spcPct val="100000"/>
              </a:lnSpc>
              <a:spcBef>
                <a:spcPts val="300"/>
              </a:spcBef>
              <a:spcAft>
                <a:spcPts val="0"/>
              </a:spcAft>
              <a:buSzPts val="1620"/>
              <a:buNone/>
              <a:defRPr sz="1800"/>
            </a:lvl3pPr>
            <a:lvl4pPr lvl="3" algn="ctr">
              <a:lnSpc>
                <a:spcPct val="100000"/>
              </a:lnSpc>
              <a:spcBef>
                <a:spcPts val="300"/>
              </a:spcBef>
              <a:spcAft>
                <a:spcPts val="0"/>
              </a:spcAft>
              <a:buSzPts val="1440"/>
              <a:buNone/>
              <a:defRPr sz="1600"/>
            </a:lvl4pPr>
            <a:lvl5pPr lvl="4" algn="ctr">
              <a:lnSpc>
                <a:spcPct val="100000"/>
              </a:lnSpc>
              <a:spcBef>
                <a:spcPts val="300"/>
              </a:spcBef>
              <a:spcAft>
                <a:spcPts val="0"/>
              </a:spcAft>
              <a:buSzPts val="1440"/>
              <a:buNone/>
              <a:defRPr sz="1600"/>
            </a:lvl5pPr>
            <a:lvl6pPr lvl="5" algn="ctr">
              <a:lnSpc>
                <a:spcPct val="100000"/>
              </a:lnSpc>
              <a:spcBef>
                <a:spcPts val="1800"/>
              </a:spcBef>
              <a:spcAft>
                <a:spcPts val="0"/>
              </a:spcAft>
              <a:buSzPts val="1440"/>
              <a:buNone/>
              <a:defRPr sz="1600"/>
            </a:lvl6pPr>
            <a:lvl7pPr lvl="6" algn="ctr">
              <a:lnSpc>
                <a:spcPct val="100000"/>
              </a:lnSpc>
              <a:spcBef>
                <a:spcPts val="300"/>
              </a:spcBef>
              <a:spcAft>
                <a:spcPts val="0"/>
              </a:spcAft>
              <a:buSzPts val="1440"/>
              <a:buNone/>
              <a:defRPr sz="1600"/>
            </a:lvl7pPr>
            <a:lvl8pPr lvl="7" algn="ctr">
              <a:lnSpc>
                <a:spcPct val="90000"/>
              </a:lnSpc>
              <a:spcBef>
                <a:spcPts val="600"/>
              </a:spcBef>
              <a:spcAft>
                <a:spcPts val="0"/>
              </a:spcAft>
              <a:buSzPts val="1440"/>
              <a:buNone/>
              <a:defRPr sz="1600"/>
            </a:lvl8pPr>
            <a:lvl9pPr lvl="8" algn="ctr">
              <a:lnSpc>
                <a:spcPct val="100000"/>
              </a:lnSpc>
              <a:spcBef>
                <a:spcPts val="1800"/>
              </a:spcBef>
              <a:spcAft>
                <a:spcPts val="0"/>
              </a:spcAft>
              <a:buSzPts val="1440"/>
              <a:buNone/>
              <a:defRPr sz="1600"/>
            </a:lvl9pPr>
          </a:lstStyle>
          <a:p>
            <a:endParaRPr/>
          </a:p>
        </p:txBody>
      </p:sp>
      <p:sp>
        <p:nvSpPr>
          <p:cNvPr id="136" name="Google Shape;136;p15"/>
          <p:cNvSpPr txBox="1">
            <a:spLocks noGrp="1"/>
          </p:cNvSpPr>
          <p:nvPr>
            <p:ph type="body" idx="2"/>
          </p:nvPr>
        </p:nvSpPr>
        <p:spPr>
          <a:xfrm>
            <a:off x="842673" y="4269508"/>
            <a:ext cx="2286000" cy="1458912"/>
          </a:xfrm>
          <a:prstGeom prst="rect">
            <a:avLst/>
          </a:prstGeom>
          <a:noFill/>
          <a:ln>
            <a:noFill/>
          </a:ln>
        </p:spPr>
        <p:txBody>
          <a:bodyPr spcFirstLastPara="1" wrap="square" lIns="0" tIns="0" rIns="0" bIns="0" anchor="t" anchorCtr="0">
            <a:noAutofit/>
          </a:bodyPr>
          <a:lstStyle>
            <a:lvl1pPr marL="457200" lvl="0" indent="-365760" algn="ctr">
              <a:lnSpc>
                <a:spcPct val="100000"/>
              </a:lnSpc>
              <a:spcBef>
                <a:spcPts val="600"/>
              </a:spcBef>
              <a:spcAft>
                <a:spcPts val="0"/>
              </a:spcAft>
              <a:buSzPts val="2160"/>
              <a:buChar char="​"/>
              <a:defRPr sz="2400">
                <a:solidFill>
                  <a:schemeClr val="accent4"/>
                </a:solidFill>
              </a:defRPr>
            </a:lvl1pPr>
            <a:lvl2pPr marL="914400" lvl="1" indent="-331469" algn="ctr">
              <a:lnSpc>
                <a:spcPct val="100000"/>
              </a:lnSpc>
              <a:spcBef>
                <a:spcPts val="600"/>
              </a:spcBef>
              <a:spcAft>
                <a:spcPts val="0"/>
              </a:spcAft>
              <a:buSzPts val="1620"/>
              <a:buFont typeface="Open Sans"/>
              <a:buChar char="​"/>
              <a:defRPr/>
            </a:lvl2pPr>
            <a:lvl3pPr marL="1371600" lvl="2" indent="-331469" algn="l">
              <a:lnSpc>
                <a:spcPct val="100000"/>
              </a:lnSpc>
              <a:spcBef>
                <a:spcPts val="300"/>
              </a:spcBef>
              <a:spcAft>
                <a:spcPts val="0"/>
              </a:spcAft>
              <a:buSzPts val="1620"/>
              <a:buChar char="–"/>
              <a:defRPr/>
            </a:lvl3pPr>
            <a:lvl4pPr marL="1828800" lvl="3" indent="-331469" algn="l">
              <a:lnSpc>
                <a:spcPct val="100000"/>
              </a:lnSpc>
              <a:spcBef>
                <a:spcPts val="300"/>
              </a:spcBef>
              <a:spcAft>
                <a:spcPts val="0"/>
              </a:spcAft>
              <a:buSzPts val="1620"/>
              <a:buChar char="•"/>
              <a:defRPr/>
            </a:lvl4pPr>
            <a:lvl5pPr marL="2286000" lvl="4" indent="-331470" algn="l">
              <a:lnSpc>
                <a:spcPct val="100000"/>
              </a:lnSpc>
              <a:spcBef>
                <a:spcPts val="300"/>
              </a:spcBef>
              <a:spcAft>
                <a:spcPts val="0"/>
              </a:spcAft>
              <a:buSzPts val="1620"/>
              <a:buChar char="–"/>
              <a:defRPr/>
            </a:lvl5pPr>
            <a:lvl6pPr marL="2743200" lvl="5" indent="-331470" algn="l">
              <a:lnSpc>
                <a:spcPct val="100000"/>
              </a:lnSpc>
              <a:spcBef>
                <a:spcPts val="1800"/>
              </a:spcBef>
              <a:spcAft>
                <a:spcPts val="0"/>
              </a:spcAft>
              <a:buSzPts val="1620"/>
              <a:buAutoNum type="arabicPeriod"/>
              <a:defRPr/>
            </a:lvl6pPr>
            <a:lvl7pPr marL="3200400" lvl="6" indent="-331470" algn="l">
              <a:lnSpc>
                <a:spcPct val="100000"/>
              </a:lnSpc>
              <a:spcBef>
                <a:spcPts val="300"/>
              </a:spcBef>
              <a:spcAft>
                <a:spcPts val="0"/>
              </a:spcAft>
              <a:buSzPts val="1620"/>
              <a:buAutoNum type="alphaLcPeriod"/>
              <a:defRPr/>
            </a:lvl7pPr>
            <a:lvl8pPr marL="3657600" lvl="7" indent="-331470" algn="l">
              <a:lnSpc>
                <a:spcPct val="90000"/>
              </a:lnSpc>
              <a:spcBef>
                <a:spcPts val="600"/>
              </a:spcBef>
              <a:spcAft>
                <a:spcPts val="0"/>
              </a:spcAft>
              <a:buSzPts val="1620"/>
              <a:buAutoNum type="romanLcPeriod"/>
              <a:defRPr/>
            </a:lvl8pPr>
            <a:lvl9pPr marL="4114800" lvl="8" indent="-331470" algn="l">
              <a:lnSpc>
                <a:spcPct val="100000"/>
              </a:lnSpc>
              <a:spcBef>
                <a:spcPts val="1800"/>
              </a:spcBef>
              <a:spcAft>
                <a:spcPts val="0"/>
              </a:spcAft>
              <a:buSzPts val="1620"/>
              <a:buAutoNum type="alphaUcPeriod"/>
              <a:defRPr/>
            </a:lvl9pPr>
          </a:lstStyle>
          <a:p>
            <a:endParaRPr/>
          </a:p>
        </p:txBody>
      </p:sp>
      <p:sp>
        <p:nvSpPr>
          <p:cNvPr id="137" name="Google Shape;137;p15"/>
          <p:cNvSpPr txBox="1">
            <a:spLocks noGrp="1"/>
          </p:cNvSpPr>
          <p:nvPr>
            <p:ph type="body" idx="3"/>
          </p:nvPr>
        </p:nvSpPr>
        <p:spPr>
          <a:xfrm>
            <a:off x="3579813" y="4269508"/>
            <a:ext cx="2286000" cy="1458912"/>
          </a:xfrm>
          <a:prstGeom prst="rect">
            <a:avLst/>
          </a:prstGeom>
          <a:noFill/>
          <a:ln>
            <a:noFill/>
          </a:ln>
        </p:spPr>
        <p:txBody>
          <a:bodyPr spcFirstLastPara="1" wrap="square" lIns="0" tIns="0" rIns="0" bIns="0" anchor="t" anchorCtr="0">
            <a:noAutofit/>
          </a:bodyPr>
          <a:lstStyle>
            <a:lvl1pPr marL="457200" lvl="0" indent="-365760" algn="ctr">
              <a:lnSpc>
                <a:spcPct val="100000"/>
              </a:lnSpc>
              <a:spcBef>
                <a:spcPts val="600"/>
              </a:spcBef>
              <a:spcAft>
                <a:spcPts val="0"/>
              </a:spcAft>
              <a:buSzPts val="2160"/>
              <a:buChar char="​"/>
              <a:defRPr sz="2400">
                <a:solidFill>
                  <a:schemeClr val="accent3"/>
                </a:solidFill>
              </a:defRPr>
            </a:lvl1pPr>
            <a:lvl2pPr marL="914400" lvl="1" indent="-331469" algn="ctr">
              <a:lnSpc>
                <a:spcPct val="100000"/>
              </a:lnSpc>
              <a:spcBef>
                <a:spcPts val="600"/>
              </a:spcBef>
              <a:spcAft>
                <a:spcPts val="0"/>
              </a:spcAft>
              <a:buSzPts val="1620"/>
              <a:buFont typeface="Open Sans"/>
              <a:buChar char="​"/>
              <a:defRPr/>
            </a:lvl2pPr>
            <a:lvl3pPr marL="1371600" lvl="2" indent="-331469" algn="l">
              <a:lnSpc>
                <a:spcPct val="100000"/>
              </a:lnSpc>
              <a:spcBef>
                <a:spcPts val="300"/>
              </a:spcBef>
              <a:spcAft>
                <a:spcPts val="0"/>
              </a:spcAft>
              <a:buSzPts val="1620"/>
              <a:buChar char="–"/>
              <a:defRPr/>
            </a:lvl3pPr>
            <a:lvl4pPr marL="1828800" lvl="3" indent="-331469" algn="l">
              <a:lnSpc>
                <a:spcPct val="100000"/>
              </a:lnSpc>
              <a:spcBef>
                <a:spcPts val="300"/>
              </a:spcBef>
              <a:spcAft>
                <a:spcPts val="0"/>
              </a:spcAft>
              <a:buSzPts val="1620"/>
              <a:buChar char="•"/>
              <a:defRPr/>
            </a:lvl4pPr>
            <a:lvl5pPr marL="2286000" lvl="4" indent="-331470" algn="l">
              <a:lnSpc>
                <a:spcPct val="100000"/>
              </a:lnSpc>
              <a:spcBef>
                <a:spcPts val="300"/>
              </a:spcBef>
              <a:spcAft>
                <a:spcPts val="0"/>
              </a:spcAft>
              <a:buSzPts val="1620"/>
              <a:buChar char="–"/>
              <a:defRPr/>
            </a:lvl5pPr>
            <a:lvl6pPr marL="2743200" lvl="5" indent="-331470" algn="l">
              <a:lnSpc>
                <a:spcPct val="100000"/>
              </a:lnSpc>
              <a:spcBef>
                <a:spcPts val="1800"/>
              </a:spcBef>
              <a:spcAft>
                <a:spcPts val="0"/>
              </a:spcAft>
              <a:buSzPts val="1620"/>
              <a:buAutoNum type="arabicPeriod"/>
              <a:defRPr/>
            </a:lvl6pPr>
            <a:lvl7pPr marL="3200400" lvl="6" indent="-331470" algn="l">
              <a:lnSpc>
                <a:spcPct val="100000"/>
              </a:lnSpc>
              <a:spcBef>
                <a:spcPts val="300"/>
              </a:spcBef>
              <a:spcAft>
                <a:spcPts val="0"/>
              </a:spcAft>
              <a:buSzPts val="1620"/>
              <a:buAutoNum type="alphaLcPeriod"/>
              <a:defRPr/>
            </a:lvl7pPr>
            <a:lvl8pPr marL="3657600" lvl="7" indent="-331470" algn="l">
              <a:lnSpc>
                <a:spcPct val="90000"/>
              </a:lnSpc>
              <a:spcBef>
                <a:spcPts val="600"/>
              </a:spcBef>
              <a:spcAft>
                <a:spcPts val="0"/>
              </a:spcAft>
              <a:buSzPts val="1620"/>
              <a:buAutoNum type="romanLcPeriod"/>
              <a:defRPr/>
            </a:lvl8pPr>
            <a:lvl9pPr marL="4114800" lvl="8" indent="-331470" algn="l">
              <a:lnSpc>
                <a:spcPct val="100000"/>
              </a:lnSpc>
              <a:spcBef>
                <a:spcPts val="1800"/>
              </a:spcBef>
              <a:spcAft>
                <a:spcPts val="0"/>
              </a:spcAft>
              <a:buSzPts val="1620"/>
              <a:buAutoNum type="alphaUcPeriod"/>
              <a:defRPr/>
            </a:lvl9pPr>
          </a:lstStyle>
          <a:p>
            <a:endParaRPr/>
          </a:p>
        </p:txBody>
      </p:sp>
      <p:sp>
        <p:nvSpPr>
          <p:cNvPr id="138" name="Google Shape;138;p15"/>
          <p:cNvSpPr txBox="1">
            <a:spLocks noGrp="1"/>
          </p:cNvSpPr>
          <p:nvPr>
            <p:ph type="body" idx="4"/>
          </p:nvPr>
        </p:nvSpPr>
        <p:spPr>
          <a:xfrm>
            <a:off x="6323013" y="4269508"/>
            <a:ext cx="2286000" cy="1458912"/>
          </a:xfrm>
          <a:prstGeom prst="rect">
            <a:avLst/>
          </a:prstGeom>
          <a:noFill/>
          <a:ln>
            <a:noFill/>
          </a:ln>
        </p:spPr>
        <p:txBody>
          <a:bodyPr spcFirstLastPara="1" wrap="square" lIns="0" tIns="0" rIns="0" bIns="0" anchor="t" anchorCtr="0">
            <a:noAutofit/>
          </a:bodyPr>
          <a:lstStyle>
            <a:lvl1pPr marL="457200" lvl="0" indent="-365760" algn="ctr">
              <a:lnSpc>
                <a:spcPct val="100000"/>
              </a:lnSpc>
              <a:spcBef>
                <a:spcPts val="600"/>
              </a:spcBef>
              <a:spcAft>
                <a:spcPts val="0"/>
              </a:spcAft>
              <a:buSzPts val="2160"/>
              <a:buChar char="​"/>
              <a:defRPr sz="2400">
                <a:solidFill>
                  <a:schemeClr val="accent1"/>
                </a:solidFill>
              </a:defRPr>
            </a:lvl1pPr>
            <a:lvl2pPr marL="914400" lvl="1" indent="-331469" algn="ctr">
              <a:lnSpc>
                <a:spcPct val="100000"/>
              </a:lnSpc>
              <a:spcBef>
                <a:spcPts val="600"/>
              </a:spcBef>
              <a:spcAft>
                <a:spcPts val="0"/>
              </a:spcAft>
              <a:buSzPts val="1620"/>
              <a:buFont typeface="Open Sans"/>
              <a:buChar char="​"/>
              <a:defRPr/>
            </a:lvl2pPr>
            <a:lvl3pPr marL="1371600" lvl="2" indent="-331469" algn="l">
              <a:lnSpc>
                <a:spcPct val="100000"/>
              </a:lnSpc>
              <a:spcBef>
                <a:spcPts val="300"/>
              </a:spcBef>
              <a:spcAft>
                <a:spcPts val="0"/>
              </a:spcAft>
              <a:buSzPts val="1620"/>
              <a:buChar char="–"/>
              <a:defRPr/>
            </a:lvl3pPr>
            <a:lvl4pPr marL="1828800" lvl="3" indent="-331469" algn="l">
              <a:lnSpc>
                <a:spcPct val="100000"/>
              </a:lnSpc>
              <a:spcBef>
                <a:spcPts val="300"/>
              </a:spcBef>
              <a:spcAft>
                <a:spcPts val="0"/>
              </a:spcAft>
              <a:buSzPts val="1620"/>
              <a:buChar char="•"/>
              <a:defRPr/>
            </a:lvl4pPr>
            <a:lvl5pPr marL="2286000" lvl="4" indent="-331470" algn="l">
              <a:lnSpc>
                <a:spcPct val="100000"/>
              </a:lnSpc>
              <a:spcBef>
                <a:spcPts val="300"/>
              </a:spcBef>
              <a:spcAft>
                <a:spcPts val="0"/>
              </a:spcAft>
              <a:buSzPts val="1620"/>
              <a:buChar char="–"/>
              <a:defRPr/>
            </a:lvl5pPr>
            <a:lvl6pPr marL="2743200" lvl="5" indent="-331470" algn="l">
              <a:lnSpc>
                <a:spcPct val="100000"/>
              </a:lnSpc>
              <a:spcBef>
                <a:spcPts val="1800"/>
              </a:spcBef>
              <a:spcAft>
                <a:spcPts val="0"/>
              </a:spcAft>
              <a:buSzPts val="1620"/>
              <a:buAutoNum type="arabicPeriod"/>
              <a:defRPr/>
            </a:lvl6pPr>
            <a:lvl7pPr marL="3200400" lvl="6" indent="-331470" algn="l">
              <a:lnSpc>
                <a:spcPct val="100000"/>
              </a:lnSpc>
              <a:spcBef>
                <a:spcPts val="300"/>
              </a:spcBef>
              <a:spcAft>
                <a:spcPts val="0"/>
              </a:spcAft>
              <a:buSzPts val="1620"/>
              <a:buAutoNum type="alphaLcPeriod"/>
              <a:defRPr/>
            </a:lvl7pPr>
            <a:lvl8pPr marL="3657600" lvl="7" indent="-331470" algn="l">
              <a:lnSpc>
                <a:spcPct val="90000"/>
              </a:lnSpc>
              <a:spcBef>
                <a:spcPts val="600"/>
              </a:spcBef>
              <a:spcAft>
                <a:spcPts val="0"/>
              </a:spcAft>
              <a:buSzPts val="1620"/>
              <a:buAutoNum type="romanLcPeriod"/>
              <a:defRPr/>
            </a:lvl8pPr>
            <a:lvl9pPr marL="4114800" lvl="8" indent="-331470" algn="l">
              <a:lnSpc>
                <a:spcPct val="100000"/>
              </a:lnSpc>
              <a:spcBef>
                <a:spcPts val="1800"/>
              </a:spcBef>
              <a:spcAft>
                <a:spcPts val="0"/>
              </a:spcAft>
              <a:buSzPts val="1620"/>
              <a:buAutoNum type="alphaUcPeriod"/>
              <a:defRPr/>
            </a:lvl9pPr>
          </a:lstStyle>
          <a:p>
            <a:endParaRPr/>
          </a:p>
        </p:txBody>
      </p:sp>
      <p:sp>
        <p:nvSpPr>
          <p:cNvPr id="139" name="Google Shape;139;p15"/>
          <p:cNvSpPr txBox="1">
            <a:spLocks noGrp="1"/>
          </p:cNvSpPr>
          <p:nvPr>
            <p:ph type="body" idx="5"/>
          </p:nvPr>
        </p:nvSpPr>
        <p:spPr>
          <a:xfrm>
            <a:off x="9066213" y="4269508"/>
            <a:ext cx="2286000" cy="1458912"/>
          </a:xfrm>
          <a:prstGeom prst="rect">
            <a:avLst/>
          </a:prstGeom>
          <a:noFill/>
          <a:ln>
            <a:noFill/>
          </a:ln>
        </p:spPr>
        <p:txBody>
          <a:bodyPr spcFirstLastPara="1" wrap="square" lIns="0" tIns="0" rIns="0" bIns="0" anchor="t" anchorCtr="0">
            <a:noAutofit/>
          </a:bodyPr>
          <a:lstStyle>
            <a:lvl1pPr marL="457200" lvl="0" indent="-365760" algn="ctr">
              <a:lnSpc>
                <a:spcPct val="100000"/>
              </a:lnSpc>
              <a:spcBef>
                <a:spcPts val="600"/>
              </a:spcBef>
              <a:spcAft>
                <a:spcPts val="0"/>
              </a:spcAft>
              <a:buSzPts val="2160"/>
              <a:buChar char="​"/>
              <a:defRPr sz="2400">
                <a:solidFill>
                  <a:schemeClr val="accent2"/>
                </a:solidFill>
              </a:defRPr>
            </a:lvl1pPr>
            <a:lvl2pPr marL="914400" lvl="1" indent="-331469" algn="ctr">
              <a:lnSpc>
                <a:spcPct val="100000"/>
              </a:lnSpc>
              <a:spcBef>
                <a:spcPts val="600"/>
              </a:spcBef>
              <a:spcAft>
                <a:spcPts val="0"/>
              </a:spcAft>
              <a:buSzPts val="1620"/>
              <a:buFont typeface="Open Sans"/>
              <a:buChar char="​"/>
              <a:defRPr/>
            </a:lvl2pPr>
            <a:lvl3pPr marL="1371600" lvl="2" indent="-331469" algn="l">
              <a:lnSpc>
                <a:spcPct val="100000"/>
              </a:lnSpc>
              <a:spcBef>
                <a:spcPts val="300"/>
              </a:spcBef>
              <a:spcAft>
                <a:spcPts val="0"/>
              </a:spcAft>
              <a:buSzPts val="1620"/>
              <a:buChar char="–"/>
              <a:defRPr/>
            </a:lvl3pPr>
            <a:lvl4pPr marL="1828800" lvl="3" indent="-331469" algn="l">
              <a:lnSpc>
                <a:spcPct val="100000"/>
              </a:lnSpc>
              <a:spcBef>
                <a:spcPts val="300"/>
              </a:spcBef>
              <a:spcAft>
                <a:spcPts val="0"/>
              </a:spcAft>
              <a:buSzPts val="1620"/>
              <a:buChar char="•"/>
              <a:defRPr/>
            </a:lvl4pPr>
            <a:lvl5pPr marL="2286000" lvl="4" indent="-331470" algn="l">
              <a:lnSpc>
                <a:spcPct val="100000"/>
              </a:lnSpc>
              <a:spcBef>
                <a:spcPts val="300"/>
              </a:spcBef>
              <a:spcAft>
                <a:spcPts val="0"/>
              </a:spcAft>
              <a:buSzPts val="1620"/>
              <a:buChar char="–"/>
              <a:defRPr/>
            </a:lvl5pPr>
            <a:lvl6pPr marL="2743200" lvl="5" indent="-331470" algn="l">
              <a:lnSpc>
                <a:spcPct val="100000"/>
              </a:lnSpc>
              <a:spcBef>
                <a:spcPts val="1800"/>
              </a:spcBef>
              <a:spcAft>
                <a:spcPts val="0"/>
              </a:spcAft>
              <a:buSzPts val="1620"/>
              <a:buAutoNum type="arabicPeriod"/>
              <a:defRPr/>
            </a:lvl6pPr>
            <a:lvl7pPr marL="3200400" lvl="6" indent="-331470" algn="l">
              <a:lnSpc>
                <a:spcPct val="100000"/>
              </a:lnSpc>
              <a:spcBef>
                <a:spcPts val="300"/>
              </a:spcBef>
              <a:spcAft>
                <a:spcPts val="0"/>
              </a:spcAft>
              <a:buSzPts val="1620"/>
              <a:buAutoNum type="alphaLcPeriod"/>
              <a:defRPr/>
            </a:lvl7pPr>
            <a:lvl8pPr marL="3657600" lvl="7" indent="-331470" algn="l">
              <a:lnSpc>
                <a:spcPct val="90000"/>
              </a:lnSpc>
              <a:spcBef>
                <a:spcPts val="600"/>
              </a:spcBef>
              <a:spcAft>
                <a:spcPts val="0"/>
              </a:spcAft>
              <a:buSzPts val="1620"/>
              <a:buAutoNum type="romanLcPeriod"/>
              <a:defRPr/>
            </a:lvl8pPr>
            <a:lvl9pPr marL="4114800" lvl="8" indent="-331470" algn="l">
              <a:lnSpc>
                <a:spcPct val="100000"/>
              </a:lnSpc>
              <a:spcBef>
                <a:spcPts val="1800"/>
              </a:spcBef>
              <a:spcAft>
                <a:spcPts val="0"/>
              </a:spcAft>
              <a:buSzPts val="1620"/>
              <a:buAutoNum type="alphaUcPeriod"/>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Subtitle and Content">
  <p:cSld name="Title, Subtitle and Content">
    <p:spTree>
      <p:nvGrpSpPr>
        <p:cNvPr id="1" name="Shape 140"/>
        <p:cNvGrpSpPr/>
        <p:nvPr/>
      </p:nvGrpSpPr>
      <p:grpSpPr>
        <a:xfrm>
          <a:off x="0" y="0"/>
          <a:ext cx="0" cy="0"/>
          <a:chOff x="0" y="0"/>
          <a:chExt cx="0" cy="0"/>
        </a:xfrm>
      </p:grpSpPr>
      <p:sp>
        <p:nvSpPr>
          <p:cNvPr id="141" name="Google Shape;141;p16"/>
          <p:cNvSpPr txBox="1">
            <a:spLocks noGrp="1"/>
          </p:cNvSpPr>
          <p:nvPr>
            <p:ph type="body" idx="1"/>
          </p:nvPr>
        </p:nvSpPr>
        <p:spPr>
          <a:xfrm>
            <a:off x="616505" y="1600201"/>
            <a:ext cx="10972800" cy="4572000"/>
          </a:xfrm>
          <a:prstGeom prst="rect">
            <a:avLst/>
          </a:prstGeom>
          <a:noFill/>
          <a:ln>
            <a:noFill/>
          </a:ln>
        </p:spPr>
        <p:txBody>
          <a:bodyPr spcFirstLastPara="1" wrap="square" lIns="0" tIns="0" rIns="0" bIns="0" anchor="t" anchorCtr="0">
            <a:noAutofit/>
          </a:bodyPr>
          <a:lstStyle>
            <a:lvl1pPr marL="457200" lvl="0" indent="-342900" algn="l">
              <a:lnSpc>
                <a:spcPct val="100000"/>
              </a:lnSpc>
              <a:spcBef>
                <a:spcPts val="1500"/>
              </a:spcBef>
              <a:spcAft>
                <a:spcPts val="0"/>
              </a:spcAft>
              <a:buSzPts val="1800"/>
              <a:buChar char="​"/>
              <a:defRPr/>
            </a:lvl1pPr>
            <a:lvl2pPr marL="914400" lvl="1" indent="-331469" algn="l">
              <a:lnSpc>
                <a:spcPct val="100000"/>
              </a:lnSpc>
              <a:spcBef>
                <a:spcPts val="300"/>
              </a:spcBef>
              <a:spcAft>
                <a:spcPts val="0"/>
              </a:spcAft>
              <a:buSzPts val="1620"/>
              <a:buChar char="•"/>
              <a:defRPr/>
            </a:lvl2pPr>
            <a:lvl3pPr marL="1371600" lvl="2" indent="-331469" algn="l">
              <a:lnSpc>
                <a:spcPct val="100000"/>
              </a:lnSpc>
              <a:spcBef>
                <a:spcPts val="300"/>
              </a:spcBef>
              <a:spcAft>
                <a:spcPts val="0"/>
              </a:spcAft>
              <a:buSzPts val="1620"/>
              <a:buChar char="–"/>
              <a:defRPr/>
            </a:lvl3pPr>
            <a:lvl4pPr marL="1828800" lvl="3" indent="-331469" algn="l">
              <a:lnSpc>
                <a:spcPct val="100000"/>
              </a:lnSpc>
              <a:spcBef>
                <a:spcPts val="300"/>
              </a:spcBef>
              <a:spcAft>
                <a:spcPts val="0"/>
              </a:spcAft>
              <a:buSzPts val="1620"/>
              <a:buChar char="•"/>
              <a:defRPr/>
            </a:lvl4pPr>
            <a:lvl5pPr marL="2286000" lvl="4" indent="-308610" algn="l">
              <a:lnSpc>
                <a:spcPct val="100000"/>
              </a:lnSpc>
              <a:spcBef>
                <a:spcPts val="300"/>
              </a:spcBef>
              <a:spcAft>
                <a:spcPts val="0"/>
              </a:spcAft>
              <a:buSzPts val="1260"/>
              <a:buChar char="–"/>
              <a:defRPr/>
            </a:lvl5pPr>
            <a:lvl6pPr marL="2743200" lvl="5" indent="-342900" algn="l">
              <a:lnSpc>
                <a:spcPct val="100000"/>
              </a:lnSpc>
              <a:spcBef>
                <a:spcPts val="1800"/>
              </a:spcBef>
              <a:spcAft>
                <a:spcPts val="0"/>
              </a:spcAft>
              <a:buSzPts val="1800"/>
              <a:buAutoNum type="arabicPeriod"/>
              <a:defRPr/>
            </a:lvl6pPr>
            <a:lvl7pPr marL="3200400" lvl="6" indent="-331470" algn="l">
              <a:lnSpc>
                <a:spcPct val="100000"/>
              </a:lnSpc>
              <a:spcBef>
                <a:spcPts val="300"/>
              </a:spcBef>
              <a:spcAft>
                <a:spcPts val="0"/>
              </a:spcAft>
              <a:buSzPts val="1620"/>
              <a:buAutoNum type="alphaLcPeriod"/>
              <a:defRPr/>
            </a:lvl7pPr>
            <a:lvl8pPr marL="3657600" lvl="7" indent="-331470" algn="l">
              <a:lnSpc>
                <a:spcPct val="90000"/>
              </a:lnSpc>
              <a:spcBef>
                <a:spcPts val="600"/>
              </a:spcBef>
              <a:spcAft>
                <a:spcPts val="0"/>
              </a:spcAft>
              <a:buSzPts val="1620"/>
              <a:buAutoNum type="romanLcPeriod"/>
              <a:defRPr/>
            </a:lvl8pPr>
            <a:lvl9pPr marL="4114800" lvl="8" indent="-331470" algn="l">
              <a:lnSpc>
                <a:spcPct val="100000"/>
              </a:lnSpc>
              <a:spcBef>
                <a:spcPts val="1800"/>
              </a:spcBef>
              <a:spcAft>
                <a:spcPts val="0"/>
              </a:spcAft>
              <a:buSzPts val="1620"/>
              <a:buAutoNum type="alphaUcPeriod"/>
              <a:defRPr/>
            </a:lvl9pPr>
          </a:lstStyle>
          <a:p>
            <a:endParaRPr/>
          </a:p>
        </p:txBody>
      </p:sp>
      <p:sp>
        <p:nvSpPr>
          <p:cNvPr id="142" name="Google Shape;142;p16"/>
          <p:cNvSpPr txBox="1"/>
          <p:nvPr/>
        </p:nvSpPr>
        <p:spPr>
          <a:xfrm>
            <a:off x="11490941" y="6388099"/>
            <a:ext cx="437990" cy="365125"/>
          </a:xfrm>
          <a:prstGeom prst="rect">
            <a:avLst/>
          </a:prstGeom>
          <a:noFill/>
          <a:ln>
            <a:noFill/>
          </a:ln>
        </p:spPr>
        <p:txBody>
          <a:bodyPr spcFirstLastPara="1" wrap="square" lIns="0" tIns="0" rIns="0" bIns="0" anchor="ctr" anchorCtr="0">
            <a:noAutofit/>
          </a:bodyPr>
          <a:lstStyle/>
          <a:p>
            <a:pPr marL="0" marR="0" lvl="0" indent="0" algn="r" rtl="0">
              <a:lnSpc>
                <a:spcPct val="90000"/>
              </a:lnSpc>
              <a:spcBef>
                <a:spcPts val="0"/>
              </a:spcBef>
              <a:spcAft>
                <a:spcPts val="0"/>
              </a:spcAft>
              <a:buClr>
                <a:srgbClr val="000000"/>
              </a:buClr>
              <a:buSzPts val="800"/>
              <a:buFont typeface="Arial"/>
              <a:buNone/>
            </a:pPr>
            <a:fld id="{00000000-1234-1234-1234-123412341234}" type="slidenum">
              <a:rPr lang="en-US" sz="800" b="0" i="0" u="none" strike="noStrike" cap="none">
                <a:solidFill>
                  <a:schemeClr val="dk1"/>
                </a:solidFill>
                <a:latin typeface="Arial"/>
                <a:ea typeface="Arial"/>
                <a:cs typeface="Arial"/>
                <a:sym typeface="Arial"/>
              </a:rPr>
              <a:t>‹#›</a:t>
            </a:fld>
            <a:endParaRPr sz="1800" b="0" i="0" u="none" strike="noStrike" cap="none">
              <a:solidFill>
                <a:schemeClr val="dk1"/>
              </a:solidFill>
              <a:latin typeface="Arial"/>
              <a:ea typeface="Arial"/>
              <a:cs typeface="Arial"/>
              <a:sym typeface="Arial"/>
            </a:endParaRPr>
          </a:p>
        </p:txBody>
      </p:sp>
      <p:sp>
        <p:nvSpPr>
          <p:cNvPr id="143" name="Google Shape;143;p16"/>
          <p:cNvSpPr txBox="1">
            <a:spLocks noGrp="1"/>
          </p:cNvSpPr>
          <p:nvPr>
            <p:ph type="subTitle" idx="2"/>
          </p:nvPr>
        </p:nvSpPr>
        <p:spPr>
          <a:xfrm>
            <a:off x="592866" y="811830"/>
            <a:ext cx="10987947" cy="247743"/>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SzPts val="1800"/>
              <a:buNone/>
              <a:defRPr sz="2000">
                <a:solidFill>
                  <a:schemeClr val="accent4"/>
                </a:solidFill>
                <a:latin typeface="Arial"/>
                <a:ea typeface="Arial"/>
                <a:cs typeface="Arial"/>
                <a:sym typeface="Arial"/>
              </a:defRPr>
            </a:lvl1pPr>
            <a:lvl2pPr lvl="1" algn="ctr">
              <a:lnSpc>
                <a:spcPct val="100000"/>
              </a:lnSpc>
              <a:spcBef>
                <a:spcPts val="300"/>
              </a:spcBef>
              <a:spcAft>
                <a:spcPts val="0"/>
              </a:spcAft>
              <a:buSzPts val="1800"/>
              <a:buNone/>
              <a:defRPr sz="2000"/>
            </a:lvl2pPr>
            <a:lvl3pPr lvl="2" algn="ctr">
              <a:lnSpc>
                <a:spcPct val="100000"/>
              </a:lnSpc>
              <a:spcBef>
                <a:spcPts val="300"/>
              </a:spcBef>
              <a:spcAft>
                <a:spcPts val="0"/>
              </a:spcAft>
              <a:buSzPts val="1620"/>
              <a:buNone/>
              <a:defRPr sz="1800"/>
            </a:lvl3pPr>
            <a:lvl4pPr lvl="3" algn="ctr">
              <a:lnSpc>
                <a:spcPct val="100000"/>
              </a:lnSpc>
              <a:spcBef>
                <a:spcPts val="300"/>
              </a:spcBef>
              <a:spcAft>
                <a:spcPts val="0"/>
              </a:spcAft>
              <a:buSzPts val="1440"/>
              <a:buNone/>
              <a:defRPr sz="1600"/>
            </a:lvl4pPr>
            <a:lvl5pPr lvl="4" algn="ctr">
              <a:lnSpc>
                <a:spcPct val="100000"/>
              </a:lnSpc>
              <a:spcBef>
                <a:spcPts val="300"/>
              </a:spcBef>
              <a:spcAft>
                <a:spcPts val="0"/>
              </a:spcAft>
              <a:buSzPts val="1440"/>
              <a:buNone/>
              <a:defRPr sz="1600"/>
            </a:lvl5pPr>
            <a:lvl6pPr lvl="5" algn="ctr">
              <a:lnSpc>
                <a:spcPct val="100000"/>
              </a:lnSpc>
              <a:spcBef>
                <a:spcPts val="1800"/>
              </a:spcBef>
              <a:spcAft>
                <a:spcPts val="0"/>
              </a:spcAft>
              <a:buSzPts val="1440"/>
              <a:buNone/>
              <a:defRPr sz="1600"/>
            </a:lvl6pPr>
            <a:lvl7pPr lvl="6" algn="ctr">
              <a:lnSpc>
                <a:spcPct val="100000"/>
              </a:lnSpc>
              <a:spcBef>
                <a:spcPts val="300"/>
              </a:spcBef>
              <a:spcAft>
                <a:spcPts val="0"/>
              </a:spcAft>
              <a:buSzPts val="1440"/>
              <a:buNone/>
              <a:defRPr sz="1600"/>
            </a:lvl7pPr>
            <a:lvl8pPr lvl="7" algn="ctr">
              <a:lnSpc>
                <a:spcPct val="90000"/>
              </a:lnSpc>
              <a:spcBef>
                <a:spcPts val="600"/>
              </a:spcBef>
              <a:spcAft>
                <a:spcPts val="0"/>
              </a:spcAft>
              <a:buSzPts val="1440"/>
              <a:buNone/>
              <a:defRPr sz="1600"/>
            </a:lvl8pPr>
            <a:lvl9pPr lvl="8" algn="ctr">
              <a:lnSpc>
                <a:spcPct val="100000"/>
              </a:lnSpc>
              <a:spcBef>
                <a:spcPts val="1800"/>
              </a:spcBef>
              <a:spcAft>
                <a:spcPts val="0"/>
              </a:spcAft>
              <a:buSzPts val="1440"/>
              <a:buNone/>
              <a:defRPr sz="1600"/>
            </a:lvl9pPr>
          </a:lstStyle>
          <a:p>
            <a:endParaRPr/>
          </a:p>
        </p:txBody>
      </p:sp>
      <p:sp>
        <p:nvSpPr>
          <p:cNvPr id="144" name="Google Shape;144;p16"/>
          <p:cNvSpPr txBox="1">
            <a:spLocks noGrp="1"/>
          </p:cNvSpPr>
          <p:nvPr>
            <p:ph type="title"/>
          </p:nvPr>
        </p:nvSpPr>
        <p:spPr>
          <a:xfrm>
            <a:off x="579809" y="412751"/>
            <a:ext cx="11001004" cy="381000"/>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accent2"/>
              </a:buClr>
              <a:buSzPts val="2800"/>
              <a:buFont typeface="Arial"/>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matchingName="Thank You / Closing – Purple">
  <p:cSld name="Thank You / Closing – Purple">
    <p:spTree>
      <p:nvGrpSpPr>
        <p:cNvPr id="1" name="Shape 145"/>
        <p:cNvGrpSpPr/>
        <p:nvPr/>
      </p:nvGrpSpPr>
      <p:grpSpPr>
        <a:xfrm>
          <a:off x="0" y="0"/>
          <a:ext cx="0" cy="0"/>
          <a:chOff x="0" y="0"/>
          <a:chExt cx="0" cy="0"/>
        </a:xfrm>
      </p:grpSpPr>
      <p:grpSp>
        <p:nvGrpSpPr>
          <p:cNvPr id="146" name="Google Shape;146;p17"/>
          <p:cNvGrpSpPr/>
          <p:nvPr/>
        </p:nvGrpSpPr>
        <p:grpSpPr>
          <a:xfrm>
            <a:off x="608012" y="6445106"/>
            <a:ext cx="1184397" cy="186692"/>
            <a:chOff x="863272" y="6563918"/>
            <a:chExt cx="861082" cy="135727"/>
          </a:xfrm>
        </p:grpSpPr>
        <p:sp>
          <p:nvSpPr>
            <p:cNvPr id="147" name="Google Shape;147;p17"/>
            <p:cNvSpPr/>
            <p:nvPr/>
          </p:nvSpPr>
          <p:spPr>
            <a:xfrm>
              <a:off x="1195963" y="6569284"/>
              <a:ext cx="181812" cy="128783"/>
            </a:xfrm>
            <a:custGeom>
              <a:avLst/>
              <a:gdLst/>
              <a:ahLst/>
              <a:cxnLst/>
              <a:rect l="l" t="t" r="r" b="b"/>
              <a:pathLst>
                <a:path w="243" h="170" extrusionOk="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48" name="Google Shape;148;p17"/>
            <p:cNvSpPr/>
            <p:nvPr/>
          </p:nvSpPr>
          <p:spPr>
            <a:xfrm>
              <a:off x="1509084" y="6569284"/>
              <a:ext cx="70389" cy="128783"/>
            </a:xfrm>
            <a:custGeom>
              <a:avLst/>
              <a:gdLst/>
              <a:ahLst/>
              <a:cxnLst/>
              <a:rect l="l" t="t" r="r" b="b"/>
              <a:pathLst>
                <a:path w="94" h="170" extrusionOk="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49" name="Google Shape;149;p17"/>
            <p:cNvSpPr/>
            <p:nvPr/>
          </p:nvSpPr>
          <p:spPr>
            <a:xfrm>
              <a:off x="1577894" y="6569284"/>
              <a:ext cx="115211" cy="130361"/>
            </a:xfrm>
            <a:custGeom>
              <a:avLst/>
              <a:gdLst/>
              <a:ahLst/>
              <a:cxnLst/>
              <a:rect l="l" t="t" r="r" b="b"/>
              <a:pathLst>
                <a:path w="154" h="172" extrusionOk="0">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50" name="Google Shape;150;p17"/>
            <p:cNvSpPr/>
            <p:nvPr/>
          </p:nvSpPr>
          <p:spPr>
            <a:xfrm>
              <a:off x="1377775" y="6569284"/>
              <a:ext cx="108898" cy="130361"/>
            </a:xfrm>
            <a:custGeom>
              <a:avLst/>
              <a:gdLst/>
              <a:ahLst/>
              <a:cxnLst/>
              <a:rect l="l" t="t" r="r" b="b"/>
              <a:pathLst>
                <a:path w="146" h="172" extrusionOk="0">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51" name="Google Shape;151;p17"/>
            <p:cNvSpPr/>
            <p:nvPr/>
          </p:nvSpPr>
          <p:spPr>
            <a:xfrm>
              <a:off x="863272" y="6563918"/>
              <a:ext cx="325115" cy="135727"/>
            </a:xfrm>
            <a:custGeom>
              <a:avLst/>
              <a:gdLst/>
              <a:ahLst/>
              <a:cxnLst/>
              <a:rect l="l" t="t" r="r" b="b"/>
              <a:pathLst>
                <a:path w="435" h="179" extrusionOk="0">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52" name="Google Shape;152;p17"/>
            <p:cNvSpPr/>
            <p:nvPr/>
          </p:nvSpPr>
          <p:spPr>
            <a:xfrm>
              <a:off x="1694683" y="6569284"/>
              <a:ext cx="29671" cy="31249"/>
            </a:xfrm>
            <a:custGeom>
              <a:avLst/>
              <a:gdLst/>
              <a:ahLst/>
              <a:cxnLst/>
              <a:rect l="l" t="t" r="r" b="b"/>
              <a:pathLst>
                <a:path w="40" h="41" extrusionOk="0">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53" name="Google Shape;153;p17"/>
            <p:cNvSpPr/>
            <p:nvPr/>
          </p:nvSpPr>
          <p:spPr>
            <a:xfrm>
              <a:off x="1703521" y="6576859"/>
              <a:ext cx="12626" cy="15151"/>
            </a:xfrm>
            <a:custGeom>
              <a:avLst/>
              <a:gdLst/>
              <a:ahLst/>
              <a:cxnLst/>
              <a:rect l="l" t="t" r="r" b="b"/>
              <a:pathLst>
                <a:path w="17" h="20" extrusionOk="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sp>
        <p:nvSpPr>
          <p:cNvPr id="154" name="Google Shape;154;p17"/>
          <p:cNvSpPr txBox="1"/>
          <p:nvPr/>
        </p:nvSpPr>
        <p:spPr>
          <a:xfrm flipH="1">
            <a:off x="2073593" y="6506318"/>
            <a:ext cx="1728888" cy="18669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rgbClr val="000000"/>
              </a:buClr>
              <a:buSzPts val="800"/>
              <a:buFont typeface="Arial"/>
              <a:buNone/>
            </a:pPr>
            <a:r>
              <a:rPr lang="en-US" sz="800" b="0" i="0" u="none" strike="noStrike" cap="none">
                <a:solidFill>
                  <a:schemeClr val="dk1"/>
                </a:solidFill>
                <a:latin typeface="Arial"/>
                <a:ea typeface="Arial"/>
                <a:cs typeface="Arial"/>
                <a:sym typeface="Arial"/>
              </a:rPr>
              <a:t>Confidential</a:t>
            </a:r>
            <a:r>
              <a:rPr lang="en-US" sz="800" b="0" i="0" u="none" strike="noStrike" cap="none">
                <a:solidFill>
                  <a:schemeClr val="lt1"/>
                </a:solidFill>
                <a:latin typeface="Arial"/>
                <a:ea typeface="Arial"/>
                <a:cs typeface="Arial"/>
                <a:sym typeface="Arial"/>
              </a:rPr>
              <a:t>  </a:t>
            </a:r>
            <a:r>
              <a:rPr lang="en-US" sz="800" b="0" i="0" u="none" strike="noStrike" cap="none">
                <a:solidFill>
                  <a:schemeClr val="dk1"/>
                </a:solidFill>
                <a:latin typeface="Arial"/>
                <a:ea typeface="Arial"/>
                <a:cs typeface="Arial"/>
                <a:sym typeface="Arial"/>
              </a:rPr>
              <a:t> │  ©2020 VMware, Inc.</a:t>
            </a:r>
            <a:endParaRPr sz="1400" b="0" i="0" u="none" strike="noStrike" cap="none">
              <a:solidFill>
                <a:srgbClr val="000000"/>
              </a:solidFill>
              <a:latin typeface="Arial"/>
              <a:ea typeface="Arial"/>
              <a:cs typeface="Arial"/>
              <a:sym typeface="Arial"/>
            </a:endParaRPr>
          </a:p>
        </p:txBody>
      </p:sp>
      <p:sp>
        <p:nvSpPr>
          <p:cNvPr id="155" name="Google Shape;155;p17"/>
          <p:cNvSpPr txBox="1"/>
          <p:nvPr/>
        </p:nvSpPr>
        <p:spPr>
          <a:xfrm>
            <a:off x="7122912" y="4133697"/>
            <a:ext cx="3585557" cy="692497"/>
          </a:xfrm>
          <a:prstGeom prst="rect">
            <a:avLst/>
          </a:prstGeom>
          <a:noFill/>
          <a:ln>
            <a:noFill/>
          </a:ln>
        </p:spPr>
        <p:txBody>
          <a:bodyPr spcFirstLastPara="1" wrap="square" lIns="0" tIns="0" rIns="0" bIns="0" anchor="t" anchorCtr="0">
            <a:noAutofit/>
          </a:bodyPr>
          <a:lstStyle/>
          <a:p>
            <a:pPr marL="0" marR="0" lvl="0" indent="0" algn="r" rtl="0">
              <a:lnSpc>
                <a:spcPct val="90000"/>
              </a:lnSpc>
              <a:spcBef>
                <a:spcPts val="0"/>
              </a:spcBef>
              <a:spcAft>
                <a:spcPts val="0"/>
              </a:spcAft>
              <a:buClr>
                <a:schemeClr val="accent2"/>
              </a:buClr>
              <a:buSzPts val="5000"/>
              <a:buFont typeface="Arial"/>
              <a:buNone/>
            </a:pPr>
            <a:r>
              <a:rPr lang="en-US" sz="5000" b="0" i="0" u="none" strike="noStrike" cap="none">
                <a:solidFill>
                  <a:schemeClr val="accent2"/>
                </a:solidFill>
                <a:latin typeface="Arial"/>
                <a:ea typeface="Arial"/>
                <a:cs typeface="Arial"/>
                <a:sym typeface="Arial"/>
              </a:rPr>
              <a:t>Thank You</a:t>
            </a:r>
            <a:endParaRPr sz="1400" b="0" i="0" u="none" strike="noStrike" cap="none">
              <a:solidFill>
                <a:srgbClr val="000000"/>
              </a:solidFill>
              <a:latin typeface="Arial"/>
              <a:ea typeface="Arial"/>
              <a:cs typeface="Arial"/>
              <a:sym typeface="Arial"/>
            </a:endParaRPr>
          </a:p>
        </p:txBody>
      </p:sp>
      <p:sp>
        <p:nvSpPr>
          <p:cNvPr id="156" name="Google Shape;156;p17"/>
          <p:cNvSpPr/>
          <p:nvPr/>
        </p:nvSpPr>
        <p:spPr>
          <a:xfrm rot="2700000">
            <a:off x="500103" y="-2250712"/>
            <a:ext cx="2891746" cy="8395793"/>
          </a:xfrm>
          <a:custGeom>
            <a:avLst/>
            <a:gdLst/>
            <a:ahLst/>
            <a:cxnLst/>
            <a:rect l="l" t="t" r="r" b="b"/>
            <a:pathLst>
              <a:path w="2891746" h="8395793" extrusionOk="0">
                <a:moveTo>
                  <a:pt x="0" y="2890035"/>
                </a:moveTo>
                <a:lnTo>
                  <a:pt x="1390389" y="1499646"/>
                </a:lnTo>
                <a:lnTo>
                  <a:pt x="1390389" y="1499646"/>
                </a:lnTo>
                <a:lnTo>
                  <a:pt x="2890036" y="0"/>
                </a:lnTo>
                <a:lnTo>
                  <a:pt x="2890036" y="8322767"/>
                </a:lnTo>
                <a:lnTo>
                  <a:pt x="2891746" y="8340727"/>
                </a:lnTo>
                <a:lnTo>
                  <a:pt x="2891741" y="8395793"/>
                </a:lnTo>
                <a:lnTo>
                  <a:pt x="2546313" y="8050365"/>
                </a:lnTo>
                <a:lnTo>
                  <a:pt x="2546315" y="8050364"/>
                </a:lnTo>
                <a:lnTo>
                  <a:pt x="0" y="5504049"/>
                </a:lnTo>
                <a:close/>
              </a:path>
            </a:pathLst>
          </a:custGeom>
          <a:gradFill>
            <a:gsLst>
              <a:gs pos="0">
                <a:srgbClr val="7F35AB"/>
              </a:gs>
              <a:gs pos="24000">
                <a:srgbClr val="7F35AB"/>
              </a:gs>
              <a:gs pos="87000">
                <a:srgbClr val="264088"/>
              </a:gs>
              <a:gs pos="100000">
                <a:srgbClr val="264088"/>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Arial"/>
              <a:ea typeface="Arial"/>
              <a:cs typeface="Arial"/>
              <a:sym typeface="Arial"/>
            </a:endParaRPr>
          </a:p>
        </p:txBody>
      </p:sp>
      <p:sp>
        <p:nvSpPr>
          <p:cNvPr id="157" name="Google Shape;157;p17"/>
          <p:cNvSpPr/>
          <p:nvPr/>
        </p:nvSpPr>
        <p:spPr>
          <a:xfrm rot="-2700000">
            <a:off x="-1253438" y="2913755"/>
            <a:ext cx="6372785" cy="905566"/>
          </a:xfrm>
          <a:custGeom>
            <a:avLst/>
            <a:gdLst/>
            <a:ahLst/>
            <a:cxnLst/>
            <a:rect l="l" t="t" r="r" b="b"/>
            <a:pathLst>
              <a:path w="6372785" h="905566" extrusionOk="0">
                <a:moveTo>
                  <a:pt x="6372785" y="0"/>
                </a:moveTo>
                <a:lnTo>
                  <a:pt x="6372785" y="905566"/>
                </a:lnTo>
                <a:lnTo>
                  <a:pt x="0" y="905566"/>
                </a:lnTo>
                <a:lnTo>
                  <a:pt x="905566" y="0"/>
                </a:lnTo>
                <a:close/>
              </a:path>
            </a:pathLst>
          </a:custGeom>
          <a:gradFill>
            <a:gsLst>
              <a:gs pos="0">
                <a:srgbClr val="7F35AB">
                  <a:alpha val="93333"/>
                </a:srgbClr>
              </a:gs>
              <a:gs pos="22000">
                <a:srgbClr val="7F35AB">
                  <a:alpha val="93333"/>
                </a:srgbClr>
              </a:gs>
              <a:gs pos="77000">
                <a:srgbClr val="FFFFFF">
                  <a:alpha val="78431"/>
                </a:srgbClr>
              </a:gs>
              <a:gs pos="95000">
                <a:schemeClr val="lt1"/>
              </a:gs>
              <a:gs pos="100000">
                <a:schemeClr val="lt1"/>
              </a:gs>
            </a:gsLst>
            <a:lin ang="8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Title Slide">
  <p:cSld name="Title Slide">
    <p:spTree>
      <p:nvGrpSpPr>
        <p:cNvPr id="1" name="Shape 158"/>
        <p:cNvGrpSpPr/>
        <p:nvPr/>
      </p:nvGrpSpPr>
      <p:grpSpPr>
        <a:xfrm>
          <a:off x="0" y="0"/>
          <a:ext cx="0" cy="0"/>
          <a:chOff x="0" y="0"/>
          <a:chExt cx="0" cy="0"/>
        </a:xfrm>
      </p:grpSpPr>
      <p:sp>
        <p:nvSpPr>
          <p:cNvPr id="159" name="Google Shape;159;p18"/>
          <p:cNvSpPr/>
          <p:nvPr/>
        </p:nvSpPr>
        <p:spPr>
          <a:xfrm rot="2700000">
            <a:off x="1530975" y="-2580079"/>
            <a:ext cx="3206987" cy="9623529"/>
          </a:xfrm>
          <a:custGeom>
            <a:avLst/>
            <a:gdLst/>
            <a:ahLst/>
            <a:cxnLst/>
            <a:rect l="l" t="t" r="r" b="b"/>
            <a:pathLst>
              <a:path w="3206987" h="9623529" extrusionOk="0">
                <a:moveTo>
                  <a:pt x="3621" y="3200811"/>
                </a:moveTo>
                <a:lnTo>
                  <a:pt x="3204432" y="0"/>
                </a:lnTo>
                <a:lnTo>
                  <a:pt x="3204432" y="8389488"/>
                </a:lnTo>
                <a:lnTo>
                  <a:pt x="3206142" y="8407448"/>
                </a:lnTo>
                <a:cubicBezTo>
                  <a:pt x="3209106" y="8739688"/>
                  <a:pt x="3203091" y="9053968"/>
                  <a:pt x="3206055" y="9386208"/>
                </a:cubicBezTo>
                <a:lnTo>
                  <a:pt x="1971926" y="9623529"/>
                </a:lnTo>
                <a:lnTo>
                  <a:pt x="0" y="7651603"/>
                </a:lnTo>
                <a:lnTo>
                  <a:pt x="3621" y="7647982"/>
                </a:lnTo>
                <a:lnTo>
                  <a:pt x="3621" y="3200811"/>
                </a:lnTo>
                <a:close/>
              </a:path>
            </a:pathLst>
          </a:custGeom>
          <a:gradFill>
            <a:gsLst>
              <a:gs pos="0">
                <a:schemeClr val="accent4"/>
              </a:gs>
              <a:gs pos="24000">
                <a:schemeClr val="accent4"/>
              </a:gs>
              <a:gs pos="87000">
                <a:schemeClr val="accent1"/>
              </a:gs>
              <a:gs pos="100000">
                <a:schemeClr val="accent1"/>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Arial"/>
              <a:ea typeface="Arial"/>
              <a:cs typeface="Arial"/>
              <a:sym typeface="Arial"/>
            </a:endParaRPr>
          </a:p>
        </p:txBody>
      </p:sp>
      <p:sp>
        <p:nvSpPr>
          <p:cNvPr id="160" name="Google Shape;160;p18"/>
          <p:cNvSpPr/>
          <p:nvPr/>
        </p:nvSpPr>
        <p:spPr>
          <a:xfrm rot="2700000">
            <a:off x="1632126" y="1230939"/>
            <a:ext cx="3535790" cy="7514148"/>
          </a:xfrm>
          <a:custGeom>
            <a:avLst/>
            <a:gdLst/>
            <a:ahLst/>
            <a:cxnLst/>
            <a:rect l="l" t="t" r="r" b="b"/>
            <a:pathLst>
              <a:path w="3535790" h="7514148" extrusionOk="0">
                <a:moveTo>
                  <a:pt x="0" y="0"/>
                </a:moveTo>
                <a:lnTo>
                  <a:pt x="3535790" y="0"/>
                </a:lnTo>
                <a:lnTo>
                  <a:pt x="3535790" y="4642648"/>
                </a:lnTo>
                <a:lnTo>
                  <a:pt x="706090" y="7514148"/>
                </a:lnTo>
                <a:lnTo>
                  <a:pt x="0" y="6808058"/>
                </a:lnTo>
                <a:lnTo>
                  <a:pt x="0" y="0"/>
                </a:lnTo>
                <a:close/>
              </a:path>
            </a:pathLst>
          </a:custGeom>
          <a:gradFill>
            <a:gsLst>
              <a:gs pos="0">
                <a:srgbClr val="FFFFFF">
                  <a:alpha val="0"/>
                </a:srgbClr>
              </a:gs>
              <a:gs pos="1143">
                <a:srgbClr val="FFFFFF">
                  <a:alpha val="0"/>
                </a:srgbClr>
              </a:gs>
              <a:gs pos="14000">
                <a:srgbClr val="FFFFFF">
                  <a:alpha val="0"/>
                </a:srgbClr>
              </a:gs>
              <a:gs pos="72000">
                <a:schemeClr val="accent1"/>
              </a:gs>
              <a:gs pos="100000">
                <a:schemeClr val="accent1"/>
              </a:gs>
            </a:gsLst>
            <a:lin ang="42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Arial"/>
              <a:ea typeface="Arial"/>
              <a:cs typeface="Arial"/>
              <a:sym typeface="Arial"/>
            </a:endParaRPr>
          </a:p>
        </p:txBody>
      </p:sp>
      <p:sp>
        <p:nvSpPr>
          <p:cNvPr id="161" name="Google Shape;161;p18"/>
          <p:cNvSpPr txBox="1">
            <a:spLocks noGrp="1"/>
          </p:cNvSpPr>
          <p:nvPr>
            <p:ph type="title"/>
          </p:nvPr>
        </p:nvSpPr>
        <p:spPr>
          <a:xfrm>
            <a:off x="6592948" y="1582578"/>
            <a:ext cx="4996403" cy="1234440"/>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accent2"/>
              </a:buClr>
              <a:buSzPts val="4000"/>
              <a:buFont typeface="Arial"/>
              <a:buNone/>
              <a:defRPr sz="4000" b="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2" name="Google Shape;162;p18"/>
          <p:cNvSpPr txBox="1">
            <a:spLocks noGrp="1"/>
          </p:cNvSpPr>
          <p:nvPr>
            <p:ph type="subTitle" idx="1"/>
          </p:nvPr>
        </p:nvSpPr>
        <p:spPr>
          <a:xfrm>
            <a:off x="6592948" y="2867279"/>
            <a:ext cx="5116452" cy="416403"/>
          </a:xfrm>
          <a:prstGeom prst="rect">
            <a:avLst/>
          </a:prstGeom>
          <a:noFill/>
          <a:ln>
            <a:noFill/>
          </a:ln>
        </p:spPr>
        <p:txBody>
          <a:bodyPr spcFirstLastPara="1" wrap="square" lIns="0" tIns="0" rIns="0" bIns="0" anchor="t" anchorCtr="0">
            <a:noAutofit/>
          </a:bodyPr>
          <a:lstStyle>
            <a:lvl1pPr lvl="0" algn="l">
              <a:lnSpc>
                <a:spcPct val="100000"/>
              </a:lnSpc>
              <a:spcBef>
                <a:spcPts val="1800"/>
              </a:spcBef>
              <a:spcAft>
                <a:spcPts val="0"/>
              </a:spcAft>
              <a:buSzPts val="2160"/>
              <a:buNone/>
              <a:defRPr sz="2400">
                <a:solidFill>
                  <a:schemeClr val="accent4"/>
                </a:solidFill>
                <a:latin typeface="Arial"/>
                <a:ea typeface="Arial"/>
                <a:cs typeface="Arial"/>
                <a:sym typeface="Arial"/>
              </a:defRPr>
            </a:lvl1pPr>
            <a:lvl2pPr lvl="1" algn="ctr">
              <a:lnSpc>
                <a:spcPct val="100000"/>
              </a:lnSpc>
              <a:spcBef>
                <a:spcPts val="300"/>
              </a:spcBef>
              <a:spcAft>
                <a:spcPts val="0"/>
              </a:spcAft>
              <a:buSzPts val="1800"/>
              <a:buNone/>
              <a:defRPr sz="2000"/>
            </a:lvl2pPr>
            <a:lvl3pPr lvl="2" algn="ctr">
              <a:lnSpc>
                <a:spcPct val="100000"/>
              </a:lnSpc>
              <a:spcBef>
                <a:spcPts val="300"/>
              </a:spcBef>
              <a:spcAft>
                <a:spcPts val="0"/>
              </a:spcAft>
              <a:buSzPts val="1620"/>
              <a:buNone/>
              <a:defRPr sz="1800"/>
            </a:lvl3pPr>
            <a:lvl4pPr lvl="3" algn="ctr">
              <a:lnSpc>
                <a:spcPct val="100000"/>
              </a:lnSpc>
              <a:spcBef>
                <a:spcPts val="300"/>
              </a:spcBef>
              <a:spcAft>
                <a:spcPts val="0"/>
              </a:spcAft>
              <a:buSzPts val="1440"/>
              <a:buNone/>
              <a:defRPr sz="1600"/>
            </a:lvl4pPr>
            <a:lvl5pPr lvl="4" algn="ctr">
              <a:lnSpc>
                <a:spcPct val="100000"/>
              </a:lnSpc>
              <a:spcBef>
                <a:spcPts val="300"/>
              </a:spcBef>
              <a:spcAft>
                <a:spcPts val="0"/>
              </a:spcAft>
              <a:buSzPts val="1440"/>
              <a:buNone/>
              <a:defRPr sz="1600"/>
            </a:lvl5pPr>
            <a:lvl6pPr lvl="5" algn="ctr">
              <a:lnSpc>
                <a:spcPct val="100000"/>
              </a:lnSpc>
              <a:spcBef>
                <a:spcPts val="1800"/>
              </a:spcBef>
              <a:spcAft>
                <a:spcPts val="0"/>
              </a:spcAft>
              <a:buSzPts val="1440"/>
              <a:buNone/>
              <a:defRPr sz="1600"/>
            </a:lvl6pPr>
            <a:lvl7pPr lvl="6" algn="ctr">
              <a:lnSpc>
                <a:spcPct val="100000"/>
              </a:lnSpc>
              <a:spcBef>
                <a:spcPts val="300"/>
              </a:spcBef>
              <a:spcAft>
                <a:spcPts val="0"/>
              </a:spcAft>
              <a:buSzPts val="1440"/>
              <a:buNone/>
              <a:defRPr sz="1600"/>
            </a:lvl7pPr>
            <a:lvl8pPr lvl="7" algn="ctr">
              <a:lnSpc>
                <a:spcPct val="90000"/>
              </a:lnSpc>
              <a:spcBef>
                <a:spcPts val="600"/>
              </a:spcBef>
              <a:spcAft>
                <a:spcPts val="0"/>
              </a:spcAft>
              <a:buSzPts val="1440"/>
              <a:buNone/>
              <a:defRPr sz="1600"/>
            </a:lvl8pPr>
            <a:lvl9pPr lvl="8" algn="ctr">
              <a:lnSpc>
                <a:spcPct val="100000"/>
              </a:lnSpc>
              <a:spcBef>
                <a:spcPts val="1800"/>
              </a:spcBef>
              <a:spcAft>
                <a:spcPts val="0"/>
              </a:spcAft>
              <a:buSzPts val="1440"/>
              <a:buNone/>
              <a:defRPr sz="1600"/>
            </a:lvl9pPr>
          </a:lstStyle>
          <a:p>
            <a:endParaRPr/>
          </a:p>
        </p:txBody>
      </p:sp>
      <p:sp>
        <p:nvSpPr>
          <p:cNvPr id="163" name="Google Shape;163;p18"/>
          <p:cNvSpPr txBox="1">
            <a:spLocks noGrp="1"/>
          </p:cNvSpPr>
          <p:nvPr>
            <p:ph type="body" idx="2"/>
          </p:nvPr>
        </p:nvSpPr>
        <p:spPr>
          <a:xfrm>
            <a:off x="6592948" y="4737425"/>
            <a:ext cx="3657600" cy="355601"/>
          </a:xfrm>
          <a:prstGeom prst="rect">
            <a:avLst/>
          </a:prstGeom>
          <a:noFill/>
          <a:ln>
            <a:noFill/>
          </a:ln>
        </p:spPr>
        <p:txBody>
          <a:bodyPr spcFirstLastPara="1" wrap="square" lIns="0" tIns="0" rIns="0" bIns="0" anchor="b" anchorCtr="0">
            <a:noAutofit/>
          </a:bodyPr>
          <a:lstStyle>
            <a:lvl1pPr marL="457200" lvl="0" indent="-228600" algn="l">
              <a:lnSpc>
                <a:spcPct val="100000"/>
              </a:lnSpc>
              <a:spcBef>
                <a:spcPts val="1800"/>
              </a:spcBef>
              <a:spcAft>
                <a:spcPts val="0"/>
              </a:spcAft>
              <a:buSzPts val="1440"/>
              <a:buNone/>
              <a:defRPr sz="1600">
                <a:solidFill>
                  <a:schemeClr val="dk2"/>
                </a:solidFill>
              </a:defRPr>
            </a:lvl1pPr>
            <a:lvl2pPr marL="914400" lvl="1" indent="-331469" algn="l">
              <a:lnSpc>
                <a:spcPct val="100000"/>
              </a:lnSpc>
              <a:spcBef>
                <a:spcPts val="300"/>
              </a:spcBef>
              <a:spcAft>
                <a:spcPts val="0"/>
              </a:spcAft>
              <a:buSzPts val="1620"/>
              <a:buChar char="•"/>
              <a:defRPr/>
            </a:lvl2pPr>
            <a:lvl3pPr marL="1371600" lvl="2" indent="-331469" algn="l">
              <a:lnSpc>
                <a:spcPct val="100000"/>
              </a:lnSpc>
              <a:spcBef>
                <a:spcPts val="300"/>
              </a:spcBef>
              <a:spcAft>
                <a:spcPts val="0"/>
              </a:spcAft>
              <a:buSzPts val="1620"/>
              <a:buChar char="–"/>
              <a:defRPr/>
            </a:lvl3pPr>
            <a:lvl4pPr marL="1828800" lvl="3" indent="-331469" algn="l">
              <a:lnSpc>
                <a:spcPct val="100000"/>
              </a:lnSpc>
              <a:spcBef>
                <a:spcPts val="300"/>
              </a:spcBef>
              <a:spcAft>
                <a:spcPts val="0"/>
              </a:spcAft>
              <a:buSzPts val="1620"/>
              <a:buChar char="•"/>
              <a:defRPr/>
            </a:lvl4pPr>
            <a:lvl5pPr marL="2286000" lvl="4" indent="-331470" algn="l">
              <a:lnSpc>
                <a:spcPct val="100000"/>
              </a:lnSpc>
              <a:spcBef>
                <a:spcPts val="300"/>
              </a:spcBef>
              <a:spcAft>
                <a:spcPts val="0"/>
              </a:spcAft>
              <a:buSzPts val="1620"/>
              <a:buChar char="–"/>
              <a:defRPr/>
            </a:lvl5pPr>
            <a:lvl6pPr marL="2743200" lvl="5" indent="-331470" algn="l">
              <a:lnSpc>
                <a:spcPct val="100000"/>
              </a:lnSpc>
              <a:spcBef>
                <a:spcPts val="1800"/>
              </a:spcBef>
              <a:spcAft>
                <a:spcPts val="0"/>
              </a:spcAft>
              <a:buSzPts val="1620"/>
              <a:buAutoNum type="arabicPeriod"/>
              <a:defRPr/>
            </a:lvl6pPr>
            <a:lvl7pPr marL="3200400" lvl="6" indent="-331470" algn="l">
              <a:lnSpc>
                <a:spcPct val="100000"/>
              </a:lnSpc>
              <a:spcBef>
                <a:spcPts val="300"/>
              </a:spcBef>
              <a:spcAft>
                <a:spcPts val="0"/>
              </a:spcAft>
              <a:buSzPts val="1620"/>
              <a:buAutoNum type="alphaLcPeriod"/>
              <a:defRPr/>
            </a:lvl7pPr>
            <a:lvl8pPr marL="3657600" lvl="7" indent="-331470" algn="l">
              <a:lnSpc>
                <a:spcPct val="90000"/>
              </a:lnSpc>
              <a:spcBef>
                <a:spcPts val="600"/>
              </a:spcBef>
              <a:spcAft>
                <a:spcPts val="0"/>
              </a:spcAft>
              <a:buSzPts val="1620"/>
              <a:buAutoNum type="romanLcPeriod"/>
              <a:defRPr/>
            </a:lvl8pPr>
            <a:lvl9pPr marL="4114800" lvl="8" indent="-331470" algn="l">
              <a:lnSpc>
                <a:spcPct val="100000"/>
              </a:lnSpc>
              <a:spcBef>
                <a:spcPts val="1800"/>
              </a:spcBef>
              <a:spcAft>
                <a:spcPts val="0"/>
              </a:spcAft>
              <a:buSzPts val="1620"/>
              <a:buAutoNum type="alphaUcPeriod"/>
              <a:defRPr/>
            </a:lvl9pPr>
          </a:lstStyle>
          <a:p>
            <a:endParaRPr/>
          </a:p>
        </p:txBody>
      </p:sp>
      <p:sp>
        <p:nvSpPr>
          <p:cNvPr id="164" name="Google Shape;164;p18"/>
          <p:cNvSpPr txBox="1">
            <a:spLocks noGrp="1"/>
          </p:cNvSpPr>
          <p:nvPr>
            <p:ph type="body" idx="3"/>
          </p:nvPr>
        </p:nvSpPr>
        <p:spPr>
          <a:xfrm>
            <a:off x="6592948" y="5138745"/>
            <a:ext cx="3657600" cy="355601"/>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800"/>
              </a:spcBef>
              <a:spcAft>
                <a:spcPts val="0"/>
              </a:spcAft>
              <a:buSzPts val="1440"/>
              <a:buNone/>
              <a:defRPr sz="1600">
                <a:solidFill>
                  <a:schemeClr val="dk2"/>
                </a:solidFill>
              </a:defRPr>
            </a:lvl1pPr>
            <a:lvl2pPr marL="914400" lvl="1" indent="-331469" algn="l">
              <a:lnSpc>
                <a:spcPct val="100000"/>
              </a:lnSpc>
              <a:spcBef>
                <a:spcPts val="300"/>
              </a:spcBef>
              <a:spcAft>
                <a:spcPts val="0"/>
              </a:spcAft>
              <a:buSzPts val="1620"/>
              <a:buChar char="•"/>
              <a:defRPr/>
            </a:lvl2pPr>
            <a:lvl3pPr marL="1371600" lvl="2" indent="-331469" algn="l">
              <a:lnSpc>
                <a:spcPct val="100000"/>
              </a:lnSpc>
              <a:spcBef>
                <a:spcPts val="300"/>
              </a:spcBef>
              <a:spcAft>
                <a:spcPts val="0"/>
              </a:spcAft>
              <a:buSzPts val="1620"/>
              <a:buChar char="–"/>
              <a:defRPr/>
            </a:lvl3pPr>
            <a:lvl4pPr marL="1828800" lvl="3" indent="-331469" algn="l">
              <a:lnSpc>
                <a:spcPct val="100000"/>
              </a:lnSpc>
              <a:spcBef>
                <a:spcPts val="300"/>
              </a:spcBef>
              <a:spcAft>
                <a:spcPts val="0"/>
              </a:spcAft>
              <a:buSzPts val="1620"/>
              <a:buChar char="•"/>
              <a:defRPr/>
            </a:lvl4pPr>
            <a:lvl5pPr marL="2286000" lvl="4" indent="-331470" algn="l">
              <a:lnSpc>
                <a:spcPct val="100000"/>
              </a:lnSpc>
              <a:spcBef>
                <a:spcPts val="300"/>
              </a:spcBef>
              <a:spcAft>
                <a:spcPts val="0"/>
              </a:spcAft>
              <a:buSzPts val="1620"/>
              <a:buChar char="–"/>
              <a:defRPr/>
            </a:lvl5pPr>
            <a:lvl6pPr marL="2743200" lvl="5" indent="-331470" algn="l">
              <a:lnSpc>
                <a:spcPct val="100000"/>
              </a:lnSpc>
              <a:spcBef>
                <a:spcPts val="1800"/>
              </a:spcBef>
              <a:spcAft>
                <a:spcPts val="0"/>
              </a:spcAft>
              <a:buSzPts val="1620"/>
              <a:buAutoNum type="arabicPeriod"/>
              <a:defRPr/>
            </a:lvl6pPr>
            <a:lvl7pPr marL="3200400" lvl="6" indent="-331470" algn="l">
              <a:lnSpc>
                <a:spcPct val="100000"/>
              </a:lnSpc>
              <a:spcBef>
                <a:spcPts val="300"/>
              </a:spcBef>
              <a:spcAft>
                <a:spcPts val="0"/>
              </a:spcAft>
              <a:buSzPts val="1620"/>
              <a:buAutoNum type="alphaLcPeriod"/>
              <a:defRPr/>
            </a:lvl7pPr>
            <a:lvl8pPr marL="3657600" lvl="7" indent="-331470" algn="l">
              <a:lnSpc>
                <a:spcPct val="90000"/>
              </a:lnSpc>
              <a:spcBef>
                <a:spcPts val="600"/>
              </a:spcBef>
              <a:spcAft>
                <a:spcPts val="0"/>
              </a:spcAft>
              <a:buSzPts val="1620"/>
              <a:buAutoNum type="romanLcPeriod"/>
              <a:defRPr/>
            </a:lvl8pPr>
            <a:lvl9pPr marL="4114800" lvl="8" indent="-331470" algn="l">
              <a:lnSpc>
                <a:spcPct val="100000"/>
              </a:lnSpc>
              <a:spcBef>
                <a:spcPts val="1800"/>
              </a:spcBef>
              <a:spcAft>
                <a:spcPts val="0"/>
              </a:spcAft>
              <a:buSzPts val="1620"/>
              <a:buAutoNum type="alphaUcPeriod"/>
              <a:defRPr/>
            </a:lvl9pPr>
          </a:lstStyle>
          <a:p>
            <a:endParaRPr/>
          </a:p>
        </p:txBody>
      </p:sp>
      <p:sp>
        <p:nvSpPr>
          <p:cNvPr id="165" name="Google Shape;165;p18"/>
          <p:cNvSpPr txBox="1">
            <a:spLocks noGrp="1"/>
          </p:cNvSpPr>
          <p:nvPr>
            <p:ph type="body" idx="4"/>
          </p:nvPr>
        </p:nvSpPr>
        <p:spPr>
          <a:xfrm>
            <a:off x="6592948" y="5494346"/>
            <a:ext cx="3657600" cy="267221"/>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800"/>
              </a:spcBef>
              <a:spcAft>
                <a:spcPts val="0"/>
              </a:spcAft>
              <a:buSzPts val="1080"/>
              <a:buNone/>
              <a:defRPr sz="1200">
                <a:solidFill>
                  <a:schemeClr val="dk2"/>
                </a:solidFill>
              </a:defRPr>
            </a:lvl1pPr>
            <a:lvl2pPr marL="914400" lvl="1" indent="-331469" algn="l">
              <a:lnSpc>
                <a:spcPct val="100000"/>
              </a:lnSpc>
              <a:spcBef>
                <a:spcPts val="300"/>
              </a:spcBef>
              <a:spcAft>
                <a:spcPts val="0"/>
              </a:spcAft>
              <a:buSzPts val="1620"/>
              <a:buChar char="•"/>
              <a:defRPr/>
            </a:lvl2pPr>
            <a:lvl3pPr marL="1371600" lvl="2" indent="-331469" algn="l">
              <a:lnSpc>
                <a:spcPct val="100000"/>
              </a:lnSpc>
              <a:spcBef>
                <a:spcPts val="300"/>
              </a:spcBef>
              <a:spcAft>
                <a:spcPts val="0"/>
              </a:spcAft>
              <a:buSzPts val="1620"/>
              <a:buChar char="–"/>
              <a:defRPr/>
            </a:lvl3pPr>
            <a:lvl4pPr marL="1828800" lvl="3" indent="-331469" algn="l">
              <a:lnSpc>
                <a:spcPct val="100000"/>
              </a:lnSpc>
              <a:spcBef>
                <a:spcPts val="300"/>
              </a:spcBef>
              <a:spcAft>
                <a:spcPts val="0"/>
              </a:spcAft>
              <a:buSzPts val="1620"/>
              <a:buChar char="•"/>
              <a:defRPr/>
            </a:lvl4pPr>
            <a:lvl5pPr marL="2286000" lvl="4" indent="-331470" algn="l">
              <a:lnSpc>
                <a:spcPct val="100000"/>
              </a:lnSpc>
              <a:spcBef>
                <a:spcPts val="300"/>
              </a:spcBef>
              <a:spcAft>
                <a:spcPts val="0"/>
              </a:spcAft>
              <a:buSzPts val="1620"/>
              <a:buChar char="–"/>
              <a:defRPr/>
            </a:lvl5pPr>
            <a:lvl6pPr marL="2743200" lvl="5" indent="-331470" algn="l">
              <a:lnSpc>
                <a:spcPct val="100000"/>
              </a:lnSpc>
              <a:spcBef>
                <a:spcPts val="1800"/>
              </a:spcBef>
              <a:spcAft>
                <a:spcPts val="0"/>
              </a:spcAft>
              <a:buSzPts val="1620"/>
              <a:buAutoNum type="arabicPeriod"/>
              <a:defRPr/>
            </a:lvl6pPr>
            <a:lvl7pPr marL="3200400" lvl="6" indent="-331470" algn="l">
              <a:lnSpc>
                <a:spcPct val="100000"/>
              </a:lnSpc>
              <a:spcBef>
                <a:spcPts val="300"/>
              </a:spcBef>
              <a:spcAft>
                <a:spcPts val="0"/>
              </a:spcAft>
              <a:buSzPts val="1620"/>
              <a:buAutoNum type="alphaLcPeriod"/>
              <a:defRPr/>
            </a:lvl7pPr>
            <a:lvl8pPr marL="3657600" lvl="7" indent="-331470" algn="l">
              <a:lnSpc>
                <a:spcPct val="90000"/>
              </a:lnSpc>
              <a:spcBef>
                <a:spcPts val="600"/>
              </a:spcBef>
              <a:spcAft>
                <a:spcPts val="0"/>
              </a:spcAft>
              <a:buSzPts val="1620"/>
              <a:buAutoNum type="romanLcPeriod"/>
              <a:defRPr/>
            </a:lvl8pPr>
            <a:lvl9pPr marL="4114800" lvl="8" indent="-331470" algn="l">
              <a:lnSpc>
                <a:spcPct val="100000"/>
              </a:lnSpc>
              <a:spcBef>
                <a:spcPts val="1800"/>
              </a:spcBef>
              <a:spcAft>
                <a:spcPts val="0"/>
              </a:spcAft>
              <a:buSzPts val="1620"/>
              <a:buAutoNum type="alphaUcPeriod"/>
              <a:defRPr/>
            </a:lvl9pPr>
          </a:lstStyle>
          <a:p>
            <a:endParaRPr/>
          </a:p>
        </p:txBody>
      </p:sp>
      <p:grpSp>
        <p:nvGrpSpPr>
          <p:cNvPr id="166" name="Google Shape;166;p18"/>
          <p:cNvGrpSpPr/>
          <p:nvPr/>
        </p:nvGrpSpPr>
        <p:grpSpPr>
          <a:xfrm>
            <a:off x="608012" y="6445106"/>
            <a:ext cx="1184397" cy="186692"/>
            <a:chOff x="863272" y="6563918"/>
            <a:chExt cx="861082" cy="135727"/>
          </a:xfrm>
        </p:grpSpPr>
        <p:sp>
          <p:nvSpPr>
            <p:cNvPr id="167" name="Google Shape;167;p18"/>
            <p:cNvSpPr/>
            <p:nvPr/>
          </p:nvSpPr>
          <p:spPr>
            <a:xfrm>
              <a:off x="1195963" y="6569284"/>
              <a:ext cx="181812" cy="128783"/>
            </a:xfrm>
            <a:custGeom>
              <a:avLst/>
              <a:gdLst/>
              <a:ahLst/>
              <a:cxnLst/>
              <a:rect l="l" t="t" r="r" b="b"/>
              <a:pathLst>
                <a:path w="243" h="170" extrusionOk="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2"/>
                </a:solidFill>
                <a:latin typeface="Arial"/>
                <a:ea typeface="Arial"/>
                <a:cs typeface="Arial"/>
                <a:sym typeface="Arial"/>
              </a:endParaRPr>
            </a:p>
          </p:txBody>
        </p:sp>
        <p:sp>
          <p:nvSpPr>
            <p:cNvPr id="168" name="Google Shape;168;p18"/>
            <p:cNvSpPr/>
            <p:nvPr/>
          </p:nvSpPr>
          <p:spPr>
            <a:xfrm>
              <a:off x="1509084" y="6569284"/>
              <a:ext cx="70389" cy="128783"/>
            </a:xfrm>
            <a:custGeom>
              <a:avLst/>
              <a:gdLst/>
              <a:ahLst/>
              <a:cxnLst/>
              <a:rect l="l" t="t" r="r" b="b"/>
              <a:pathLst>
                <a:path w="94" h="170" extrusionOk="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2"/>
                </a:solidFill>
                <a:latin typeface="Arial"/>
                <a:ea typeface="Arial"/>
                <a:cs typeface="Arial"/>
                <a:sym typeface="Arial"/>
              </a:endParaRPr>
            </a:p>
          </p:txBody>
        </p:sp>
        <p:sp>
          <p:nvSpPr>
            <p:cNvPr id="169" name="Google Shape;169;p18"/>
            <p:cNvSpPr/>
            <p:nvPr/>
          </p:nvSpPr>
          <p:spPr>
            <a:xfrm>
              <a:off x="1577894" y="6569284"/>
              <a:ext cx="115211" cy="130361"/>
            </a:xfrm>
            <a:custGeom>
              <a:avLst/>
              <a:gdLst/>
              <a:ahLst/>
              <a:cxnLst/>
              <a:rect l="l" t="t" r="r" b="b"/>
              <a:pathLst>
                <a:path w="154" h="172" extrusionOk="0">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2"/>
                </a:solidFill>
                <a:latin typeface="Arial"/>
                <a:ea typeface="Arial"/>
                <a:cs typeface="Arial"/>
                <a:sym typeface="Arial"/>
              </a:endParaRPr>
            </a:p>
          </p:txBody>
        </p:sp>
        <p:sp>
          <p:nvSpPr>
            <p:cNvPr id="170" name="Google Shape;170;p18"/>
            <p:cNvSpPr/>
            <p:nvPr/>
          </p:nvSpPr>
          <p:spPr>
            <a:xfrm>
              <a:off x="1377775" y="6569284"/>
              <a:ext cx="108898" cy="130361"/>
            </a:xfrm>
            <a:custGeom>
              <a:avLst/>
              <a:gdLst/>
              <a:ahLst/>
              <a:cxnLst/>
              <a:rect l="l" t="t" r="r" b="b"/>
              <a:pathLst>
                <a:path w="146" h="172" extrusionOk="0">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2"/>
                </a:solidFill>
                <a:latin typeface="Arial"/>
                <a:ea typeface="Arial"/>
                <a:cs typeface="Arial"/>
                <a:sym typeface="Arial"/>
              </a:endParaRPr>
            </a:p>
          </p:txBody>
        </p:sp>
        <p:sp>
          <p:nvSpPr>
            <p:cNvPr id="171" name="Google Shape;171;p18"/>
            <p:cNvSpPr/>
            <p:nvPr/>
          </p:nvSpPr>
          <p:spPr>
            <a:xfrm>
              <a:off x="863272" y="6563918"/>
              <a:ext cx="325115" cy="135727"/>
            </a:xfrm>
            <a:custGeom>
              <a:avLst/>
              <a:gdLst/>
              <a:ahLst/>
              <a:cxnLst/>
              <a:rect l="l" t="t" r="r" b="b"/>
              <a:pathLst>
                <a:path w="435" h="179" extrusionOk="0">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2"/>
                </a:solidFill>
                <a:latin typeface="Arial"/>
                <a:ea typeface="Arial"/>
                <a:cs typeface="Arial"/>
                <a:sym typeface="Arial"/>
              </a:endParaRPr>
            </a:p>
          </p:txBody>
        </p:sp>
        <p:sp>
          <p:nvSpPr>
            <p:cNvPr id="172" name="Google Shape;172;p18"/>
            <p:cNvSpPr/>
            <p:nvPr/>
          </p:nvSpPr>
          <p:spPr>
            <a:xfrm>
              <a:off x="1694683" y="6569284"/>
              <a:ext cx="29671" cy="31249"/>
            </a:xfrm>
            <a:custGeom>
              <a:avLst/>
              <a:gdLst/>
              <a:ahLst/>
              <a:cxnLst/>
              <a:rect l="l" t="t" r="r" b="b"/>
              <a:pathLst>
                <a:path w="40" h="41" extrusionOk="0">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2"/>
                </a:solidFill>
                <a:latin typeface="Arial"/>
                <a:ea typeface="Arial"/>
                <a:cs typeface="Arial"/>
                <a:sym typeface="Arial"/>
              </a:endParaRPr>
            </a:p>
          </p:txBody>
        </p:sp>
        <p:sp>
          <p:nvSpPr>
            <p:cNvPr id="173" name="Google Shape;173;p18"/>
            <p:cNvSpPr/>
            <p:nvPr/>
          </p:nvSpPr>
          <p:spPr>
            <a:xfrm>
              <a:off x="1703521" y="6576859"/>
              <a:ext cx="12626" cy="15151"/>
            </a:xfrm>
            <a:custGeom>
              <a:avLst/>
              <a:gdLst/>
              <a:ahLst/>
              <a:cxnLst/>
              <a:rect l="l" t="t" r="r" b="b"/>
              <a:pathLst>
                <a:path w="17" h="20" extrusionOk="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2"/>
                </a:solidFill>
                <a:latin typeface="Arial"/>
                <a:ea typeface="Arial"/>
                <a:cs typeface="Arial"/>
                <a:sym typeface="Arial"/>
              </a:endParaRPr>
            </a:p>
          </p:txBody>
        </p:sp>
      </p:grpSp>
      <p:sp>
        <p:nvSpPr>
          <p:cNvPr id="174" name="Google Shape;174;p18"/>
          <p:cNvSpPr txBox="1"/>
          <p:nvPr/>
        </p:nvSpPr>
        <p:spPr>
          <a:xfrm flipH="1">
            <a:off x="2073593" y="6506318"/>
            <a:ext cx="1728888" cy="18669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rgbClr val="000000"/>
              </a:buClr>
              <a:buSzPts val="800"/>
              <a:buFont typeface="Arial"/>
              <a:buNone/>
            </a:pPr>
            <a:r>
              <a:rPr lang="en-US" sz="800" b="0" i="0" u="none" strike="noStrike" cap="none">
                <a:solidFill>
                  <a:schemeClr val="lt1"/>
                </a:solidFill>
                <a:latin typeface="Arial"/>
                <a:ea typeface="Arial"/>
                <a:cs typeface="Arial"/>
                <a:sym typeface="Arial"/>
              </a:rPr>
              <a:t>Confidential   │  ©2020 VMware, Inc.</a:t>
            </a:r>
            <a:endParaRPr sz="1400" b="0" i="0" u="none" strike="noStrike" cap="none">
              <a:solidFill>
                <a:srgbClr val="000000"/>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matchingName="Title Slide – Aqua">
  <p:cSld name="Title Slide – Aqua">
    <p:spTree>
      <p:nvGrpSpPr>
        <p:cNvPr id="1" name="Shape 175"/>
        <p:cNvGrpSpPr/>
        <p:nvPr/>
      </p:nvGrpSpPr>
      <p:grpSpPr>
        <a:xfrm>
          <a:off x="0" y="0"/>
          <a:ext cx="0" cy="0"/>
          <a:chOff x="0" y="0"/>
          <a:chExt cx="0" cy="0"/>
        </a:xfrm>
      </p:grpSpPr>
      <p:sp>
        <p:nvSpPr>
          <p:cNvPr id="176" name="Google Shape;176;p19"/>
          <p:cNvSpPr/>
          <p:nvPr/>
        </p:nvSpPr>
        <p:spPr>
          <a:xfrm rot="2700000">
            <a:off x="1530975" y="-2580079"/>
            <a:ext cx="3206987" cy="9623529"/>
          </a:xfrm>
          <a:custGeom>
            <a:avLst/>
            <a:gdLst/>
            <a:ahLst/>
            <a:cxnLst/>
            <a:rect l="l" t="t" r="r" b="b"/>
            <a:pathLst>
              <a:path w="3206987" h="9623529" extrusionOk="0">
                <a:moveTo>
                  <a:pt x="3621" y="3200811"/>
                </a:moveTo>
                <a:lnTo>
                  <a:pt x="3204432" y="0"/>
                </a:lnTo>
                <a:lnTo>
                  <a:pt x="3204432" y="8389488"/>
                </a:lnTo>
                <a:lnTo>
                  <a:pt x="3206142" y="8407448"/>
                </a:lnTo>
                <a:cubicBezTo>
                  <a:pt x="3209106" y="8739688"/>
                  <a:pt x="3203091" y="9053968"/>
                  <a:pt x="3206055" y="9386208"/>
                </a:cubicBezTo>
                <a:lnTo>
                  <a:pt x="1971926" y="9623529"/>
                </a:lnTo>
                <a:lnTo>
                  <a:pt x="0" y="7651603"/>
                </a:lnTo>
                <a:lnTo>
                  <a:pt x="3621" y="7647982"/>
                </a:lnTo>
                <a:lnTo>
                  <a:pt x="3621" y="3200811"/>
                </a:lnTo>
                <a:close/>
              </a:path>
            </a:pathLst>
          </a:custGeom>
          <a:gradFill>
            <a:gsLst>
              <a:gs pos="0">
                <a:schemeClr val="accent3"/>
              </a:gs>
              <a:gs pos="24000">
                <a:schemeClr val="accent3"/>
              </a:gs>
              <a:gs pos="87000">
                <a:schemeClr val="accent1"/>
              </a:gs>
              <a:gs pos="100000">
                <a:schemeClr val="accent1"/>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Arial"/>
              <a:ea typeface="Arial"/>
              <a:cs typeface="Arial"/>
              <a:sym typeface="Arial"/>
            </a:endParaRPr>
          </a:p>
        </p:txBody>
      </p:sp>
      <p:sp>
        <p:nvSpPr>
          <p:cNvPr id="177" name="Google Shape;177;p19"/>
          <p:cNvSpPr/>
          <p:nvPr/>
        </p:nvSpPr>
        <p:spPr>
          <a:xfrm rot="2700000">
            <a:off x="1632126" y="1230939"/>
            <a:ext cx="3535790" cy="7514148"/>
          </a:xfrm>
          <a:custGeom>
            <a:avLst/>
            <a:gdLst/>
            <a:ahLst/>
            <a:cxnLst/>
            <a:rect l="l" t="t" r="r" b="b"/>
            <a:pathLst>
              <a:path w="3535790" h="7514148" extrusionOk="0">
                <a:moveTo>
                  <a:pt x="0" y="0"/>
                </a:moveTo>
                <a:lnTo>
                  <a:pt x="3535790" y="0"/>
                </a:lnTo>
                <a:lnTo>
                  <a:pt x="3535790" y="4642648"/>
                </a:lnTo>
                <a:lnTo>
                  <a:pt x="706090" y="7514148"/>
                </a:lnTo>
                <a:lnTo>
                  <a:pt x="0" y="6808058"/>
                </a:lnTo>
                <a:lnTo>
                  <a:pt x="0" y="0"/>
                </a:lnTo>
                <a:close/>
              </a:path>
            </a:pathLst>
          </a:custGeom>
          <a:gradFill>
            <a:gsLst>
              <a:gs pos="0">
                <a:srgbClr val="FFFFFF">
                  <a:alpha val="0"/>
                </a:srgbClr>
              </a:gs>
              <a:gs pos="1143">
                <a:srgbClr val="FFFFFF">
                  <a:alpha val="0"/>
                </a:srgbClr>
              </a:gs>
              <a:gs pos="14000">
                <a:srgbClr val="FFFFFF">
                  <a:alpha val="0"/>
                </a:srgbClr>
              </a:gs>
              <a:gs pos="72000">
                <a:schemeClr val="accent1"/>
              </a:gs>
              <a:gs pos="100000">
                <a:schemeClr val="accent1"/>
              </a:gs>
            </a:gsLst>
            <a:lin ang="42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Arial"/>
              <a:ea typeface="Arial"/>
              <a:cs typeface="Arial"/>
              <a:sym typeface="Arial"/>
            </a:endParaRPr>
          </a:p>
        </p:txBody>
      </p:sp>
      <p:sp>
        <p:nvSpPr>
          <p:cNvPr id="178" name="Google Shape;178;p19"/>
          <p:cNvSpPr txBox="1">
            <a:spLocks noGrp="1"/>
          </p:cNvSpPr>
          <p:nvPr>
            <p:ph type="title"/>
          </p:nvPr>
        </p:nvSpPr>
        <p:spPr>
          <a:xfrm>
            <a:off x="6592948" y="1582578"/>
            <a:ext cx="4996403" cy="1234440"/>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accent2"/>
              </a:buClr>
              <a:buSzPts val="4000"/>
              <a:buFont typeface="Arial"/>
              <a:buNone/>
              <a:defRPr sz="4000" b="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9" name="Google Shape;179;p19"/>
          <p:cNvSpPr txBox="1">
            <a:spLocks noGrp="1"/>
          </p:cNvSpPr>
          <p:nvPr>
            <p:ph type="subTitle" idx="1"/>
          </p:nvPr>
        </p:nvSpPr>
        <p:spPr>
          <a:xfrm>
            <a:off x="6592948" y="2871216"/>
            <a:ext cx="5116452" cy="416403"/>
          </a:xfrm>
          <a:prstGeom prst="rect">
            <a:avLst/>
          </a:prstGeom>
          <a:noFill/>
          <a:ln>
            <a:noFill/>
          </a:ln>
        </p:spPr>
        <p:txBody>
          <a:bodyPr spcFirstLastPara="1" wrap="square" lIns="0" tIns="0" rIns="0" bIns="0" anchor="t" anchorCtr="0">
            <a:noAutofit/>
          </a:bodyPr>
          <a:lstStyle>
            <a:lvl1pPr lvl="0" algn="l">
              <a:lnSpc>
                <a:spcPct val="100000"/>
              </a:lnSpc>
              <a:spcBef>
                <a:spcPts val="1800"/>
              </a:spcBef>
              <a:spcAft>
                <a:spcPts val="0"/>
              </a:spcAft>
              <a:buSzPts val="2160"/>
              <a:buNone/>
              <a:defRPr sz="2400">
                <a:solidFill>
                  <a:schemeClr val="dk2"/>
                </a:solidFill>
                <a:latin typeface="Arial"/>
                <a:ea typeface="Arial"/>
                <a:cs typeface="Arial"/>
                <a:sym typeface="Arial"/>
              </a:defRPr>
            </a:lvl1pPr>
            <a:lvl2pPr lvl="1" algn="ctr">
              <a:lnSpc>
                <a:spcPct val="100000"/>
              </a:lnSpc>
              <a:spcBef>
                <a:spcPts val="300"/>
              </a:spcBef>
              <a:spcAft>
                <a:spcPts val="0"/>
              </a:spcAft>
              <a:buSzPts val="1800"/>
              <a:buNone/>
              <a:defRPr sz="2000"/>
            </a:lvl2pPr>
            <a:lvl3pPr lvl="2" algn="ctr">
              <a:lnSpc>
                <a:spcPct val="100000"/>
              </a:lnSpc>
              <a:spcBef>
                <a:spcPts val="300"/>
              </a:spcBef>
              <a:spcAft>
                <a:spcPts val="0"/>
              </a:spcAft>
              <a:buSzPts val="1620"/>
              <a:buNone/>
              <a:defRPr sz="1800"/>
            </a:lvl3pPr>
            <a:lvl4pPr lvl="3" algn="ctr">
              <a:lnSpc>
                <a:spcPct val="100000"/>
              </a:lnSpc>
              <a:spcBef>
                <a:spcPts val="300"/>
              </a:spcBef>
              <a:spcAft>
                <a:spcPts val="0"/>
              </a:spcAft>
              <a:buSzPts val="1440"/>
              <a:buNone/>
              <a:defRPr sz="1600"/>
            </a:lvl4pPr>
            <a:lvl5pPr lvl="4" algn="ctr">
              <a:lnSpc>
                <a:spcPct val="100000"/>
              </a:lnSpc>
              <a:spcBef>
                <a:spcPts val="300"/>
              </a:spcBef>
              <a:spcAft>
                <a:spcPts val="0"/>
              </a:spcAft>
              <a:buSzPts val="1440"/>
              <a:buNone/>
              <a:defRPr sz="1600"/>
            </a:lvl5pPr>
            <a:lvl6pPr lvl="5" algn="ctr">
              <a:lnSpc>
                <a:spcPct val="100000"/>
              </a:lnSpc>
              <a:spcBef>
                <a:spcPts val="1800"/>
              </a:spcBef>
              <a:spcAft>
                <a:spcPts val="0"/>
              </a:spcAft>
              <a:buSzPts val="1440"/>
              <a:buNone/>
              <a:defRPr sz="1600"/>
            </a:lvl6pPr>
            <a:lvl7pPr lvl="6" algn="ctr">
              <a:lnSpc>
                <a:spcPct val="100000"/>
              </a:lnSpc>
              <a:spcBef>
                <a:spcPts val="300"/>
              </a:spcBef>
              <a:spcAft>
                <a:spcPts val="0"/>
              </a:spcAft>
              <a:buSzPts val="1440"/>
              <a:buNone/>
              <a:defRPr sz="1600"/>
            </a:lvl7pPr>
            <a:lvl8pPr lvl="7" algn="ctr">
              <a:lnSpc>
                <a:spcPct val="90000"/>
              </a:lnSpc>
              <a:spcBef>
                <a:spcPts val="600"/>
              </a:spcBef>
              <a:spcAft>
                <a:spcPts val="0"/>
              </a:spcAft>
              <a:buSzPts val="1440"/>
              <a:buNone/>
              <a:defRPr sz="1600"/>
            </a:lvl8pPr>
            <a:lvl9pPr lvl="8" algn="ctr">
              <a:lnSpc>
                <a:spcPct val="100000"/>
              </a:lnSpc>
              <a:spcBef>
                <a:spcPts val="1800"/>
              </a:spcBef>
              <a:spcAft>
                <a:spcPts val="0"/>
              </a:spcAft>
              <a:buSzPts val="1440"/>
              <a:buNone/>
              <a:defRPr sz="1600"/>
            </a:lvl9pPr>
          </a:lstStyle>
          <a:p>
            <a:endParaRPr/>
          </a:p>
        </p:txBody>
      </p:sp>
      <p:sp>
        <p:nvSpPr>
          <p:cNvPr id="180" name="Google Shape;180;p19"/>
          <p:cNvSpPr txBox="1">
            <a:spLocks noGrp="1"/>
          </p:cNvSpPr>
          <p:nvPr>
            <p:ph type="body" idx="2"/>
          </p:nvPr>
        </p:nvSpPr>
        <p:spPr>
          <a:xfrm>
            <a:off x="6592948" y="4737425"/>
            <a:ext cx="3657600" cy="355601"/>
          </a:xfrm>
          <a:prstGeom prst="rect">
            <a:avLst/>
          </a:prstGeom>
          <a:noFill/>
          <a:ln>
            <a:noFill/>
          </a:ln>
        </p:spPr>
        <p:txBody>
          <a:bodyPr spcFirstLastPara="1" wrap="square" lIns="0" tIns="0" rIns="0" bIns="0" anchor="b" anchorCtr="0">
            <a:noAutofit/>
          </a:bodyPr>
          <a:lstStyle>
            <a:lvl1pPr marL="457200" lvl="0" indent="-228600" algn="l">
              <a:lnSpc>
                <a:spcPct val="100000"/>
              </a:lnSpc>
              <a:spcBef>
                <a:spcPts val="1800"/>
              </a:spcBef>
              <a:spcAft>
                <a:spcPts val="0"/>
              </a:spcAft>
              <a:buSzPts val="1440"/>
              <a:buNone/>
              <a:defRPr sz="1600">
                <a:solidFill>
                  <a:schemeClr val="dk2"/>
                </a:solidFill>
              </a:defRPr>
            </a:lvl1pPr>
            <a:lvl2pPr marL="914400" lvl="1" indent="-331469" algn="l">
              <a:lnSpc>
                <a:spcPct val="100000"/>
              </a:lnSpc>
              <a:spcBef>
                <a:spcPts val="300"/>
              </a:spcBef>
              <a:spcAft>
                <a:spcPts val="0"/>
              </a:spcAft>
              <a:buSzPts val="1620"/>
              <a:buChar char="•"/>
              <a:defRPr/>
            </a:lvl2pPr>
            <a:lvl3pPr marL="1371600" lvl="2" indent="-331469" algn="l">
              <a:lnSpc>
                <a:spcPct val="100000"/>
              </a:lnSpc>
              <a:spcBef>
                <a:spcPts val="300"/>
              </a:spcBef>
              <a:spcAft>
                <a:spcPts val="0"/>
              </a:spcAft>
              <a:buSzPts val="1620"/>
              <a:buChar char="–"/>
              <a:defRPr/>
            </a:lvl3pPr>
            <a:lvl4pPr marL="1828800" lvl="3" indent="-331469" algn="l">
              <a:lnSpc>
                <a:spcPct val="100000"/>
              </a:lnSpc>
              <a:spcBef>
                <a:spcPts val="300"/>
              </a:spcBef>
              <a:spcAft>
                <a:spcPts val="0"/>
              </a:spcAft>
              <a:buSzPts val="1620"/>
              <a:buChar char="•"/>
              <a:defRPr/>
            </a:lvl4pPr>
            <a:lvl5pPr marL="2286000" lvl="4" indent="-331470" algn="l">
              <a:lnSpc>
                <a:spcPct val="100000"/>
              </a:lnSpc>
              <a:spcBef>
                <a:spcPts val="300"/>
              </a:spcBef>
              <a:spcAft>
                <a:spcPts val="0"/>
              </a:spcAft>
              <a:buSzPts val="1620"/>
              <a:buChar char="–"/>
              <a:defRPr/>
            </a:lvl5pPr>
            <a:lvl6pPr marL="2743200" lvl="5" indent="-331470" algn="l">
              <a:lnSpc>
                <a:spcPct val="100000"/>
              </a:lnSpc>
              <a:spcBef>
                <a:spcPts val="1800"/>
              </a:spcBef>
              <a:spcAft>
                <a:spcPts val="0"/>
              </a:spcAft>
              <a:buSzPts val="1620"/>
              <a:buAutoNum type="arabicPeriod"/>
              <a:defRPr/>
            </a:lvl6pPr>
            <a:lvl7pPr marL="3200400" lvl="6" indent="-331470" algn="l">
              <a:lnSpc>
                <a:spcPct val="100000"/>
              </a:lnSpc>
              <a:spcBef>
                <a:spcPts val="300"/>
              </a:spcBef>
              <a:spcAft>
                <a:spcPts val="0"/>
              </a:spcAft>
              <a:buSzPts val="1620"/>
              <a:buAutoNum type="alphaLcPeriod"/>
              <a:defRPr/>
            </a:lvl7pPr>
            <a:lvl8pPr marL="3657600" lvl="7" indent="-331470" algn="l">
              <a:lnSpc>
                <a:spcPct val="90000"/>
              </a:lnSpc>
              <a:spcBef>
                <a:spcPts val="600"/>
              </a:spcBef>
              <a:spcAft>
                <a:spcPts val="0"/>
              </a:spcAft>
              <a:buSzPts val="1620"/>
              <a:buAutoNum type="romanLcPeriod"/>
              <a:defRPr/>
            </a:lvl8pPr>
            <a:lvl9pPr marL="4114800" lvl="8" indent="-331470" algn="l">
              <a:lnSpc>
                <a:spcPct val="100000"/>
              </a:lnSpc>
              <a:spcBef>
                <a:spcPts val="1800"/>
              </a:spcBef>
              <a:spcAft>
                <a:spcPts val="0"/>
              </a:spcAft>
              <a:buSzPts val="1620"/>
              <a:buAutoNum type="alphaUcPeriod"/>
              <a:defRPr/>
            </a:lvl9pPr>
          </a:lstStyle>
          <a:p>
            <a:endParaRPr/>
          </a:p>
        </p:txBody>
      </p:sp>
      <p:sp>
        <p:nvSpPr>
          <p:cNvPr id="181" name="Google Shape;181;p19"/>
          <p:cNvSpPr txBox="1">
            <a:spLocks noGrp="1"/>
          </p:cNvSpPr>
          <p:nvPr>
            <p:ph type="body" idx="3"/>
          </p:nvPr>
        </p:nvSpPr>
        <p:spPr>
          <a:xfrm>
            <a:off x="6592948" y="5138745"/>
            <a:ext cx="3657600" cy="355601"/>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800"/>
              </a:spcBef>
              <a:spcAft>
                <a:spcPts val="0"/>
              </a:spcAft>
              <a:buSzPts val="1440"/>
              <a:buNone/>
              <a:defRPr sz="1600">
                <a:solidFill>
                  <a:schemeClr val="dk2"/>
                </a:solidFill>
              </a:defRPr>
            </a:lvl1pPr>
            <a:lvl2pPr marL="914400" lvl="1" indent="-331469" algn="l">
              <a:lnSpc>
                <a:spcPct val="100000"/>
              </a:lnSpc>
              <a:spcBef>
                <a:spcPts val="300"/>
              </a:spcBef>
              <a:spcAft>
                <a:spcPts val="0"/>
              </a:spcAft>
              <a:buSzPts val="1620"/>
              <a:buChar char="•"/>
              <a:defRPr/>
            </a:lvl2pPr>
            <a:lvl3pPr marL="1371600" lvl="2" indent="-331469" algn="l">
              <a:lnSpc>
                <a:spcPct val="100000"/>
              </a:lnSpc>
              <a:spcBef>
                <a:spcPts val="300"/>
              </a:spcBef>
              <a:spcAft>
                <a:spcPts val="0"/>
              </a:spcAft>
              <a:buSzPts val="1620"/>
              <a:buChar char="–"/>
              <a:defRPr/>
            </a:lvl3pPr>
            <a:lvl4pPr marL="1828800" lvl="3" indent="-331469" algn="l">
              <a:lnSpc>
                <a:spcPct val="100000"/>
              </a:lnSpc>
              <a:spcBef>
                <a:spcPts val="300"/>
              </a:spcBef>
              <a:spcAft>
                <a:spcPts val="0"/>
              </a:spcAft>
              <a:buSzPts val="1620"/>
              <a:buChar char="•"/>
              <a:defRPr/>
            </a:lvl4pPr>
            <a:lvl5pPr marL="2286000" lvl="4" indent="-331470" algn="l">
              <a:lnSpc>
                <a:spcPct val="100000"/>
              </a:lnSpc>
              <a:spcBef>
                <a:spcPts val="300"/>
              </a:spcBef>
              <a:spcAft>
                <a:spcPts val="0"/>
              </a:spcAft>
              <a:buSzPts val="1620"/>
              <a:buChar char="–"/>
              <a:defRPr/>
            </a:lvl5pPr>
            <a:lvl6pPr marL="2743200" lvl="5" indent="-331470" algn="l">
              <a:lnSpc>
                <a:spcPct val="100000"/>
              </a:lnSpc>
              <a:spcBef>
                <a:spcPts val="1800"/>
              </a:spcBef>
              <a:spcAft>
                <a:spcPts val="0"/>
              </a:spcAft>
              <a:buSzPts val="1620"/>
              <a:buAutoNum type="arabicPeriod"/>
              <a:defRPr/>
            </a:lvl6pPr>
            <a:lvl7pPr marL="3200400" lvl="6" indent="-331470" algn="l">
              <a:lnSpc>
                <a:spcPct val="100000"/>
              </a:lnSpc>
              <a:spcBef>
                <a:spcPts val="300"/>
              </a:spcBef>
              <a:spcAft>
                <a:spcPts val="0"/>
              </a:spcAft>
              <a:buSzPts val="1620"/>
              <a:buAutoNum type="alphaLcPeriod"/>
              <a:defRPr/>
            </a:lvl7pPr>
            <a:lvl8pPr marL="3657600" lvl="7" indent="-331470" algn="l">
              <a:lnSpc>
                <a:spcPct val="90000"/>
              </a:lnSpc>
              <a:spcBef>
                <a:spcPts val="600"/>
              </a:spcBef>
              <a:spcAft>
                <a:spcPts val="0"/>
              </a:spcAft>
              <a:buSzPts val="1620"/>
              <a:buAutoNum type="romanLcPeriod"/>
              <a:defRPr/>
            </a:lvl8pPr>
            <a:lvl9pPr marL="4114800" lvl="8" indent="-331470" algn="l">
              <a:lnSpc>
                <a:spcPct val="100000"/>
              </a:lnSpc>
              <a:spcBef>
                <a:spcPts val="1800"/>
              </a:spcBef>
              <a:spcAft>
                <a:spcPts val="0"/>
              </a:spcAft>
              <a:buSzPts val="1620"/>
              <a:buAutoNum type="alphaUcPeriod"/>
              <a:defRPr/>
            </a:lvl9pPr>
          </a:lstStyle>
          <a:p>
            <a:endParaRPr/>
          </a:p>
        </p:txBody>
      </p:sp>
      <p:sp>
        <p:nvSpPr>
          <p:cNvPr id="182" name="Google Shape;182;p19"/>
          <p:cNvSpPr txBox="1">
            <a:spLocks noGrp="1"/>
          </p:cNvSpPr>
          <p:nvPr>
            <p:ph type="body" idx="4"/>
          </p:nvPr>
        </p:nvSpPr>
        <p:spPr>
          <a:xfrm>
            <a:off x="6592948" y="5494345"/>
            <a:ext cx="3657600" cy="265176"/>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800"/>
              </a:spcBef>
              <a:spcAft>
                <a:spcPts val="0"/>
              </a:spcAft>
              <a:buSzPts val="1080"/>
              <a:buNone/>
              <a:defRPr sz="1200">
                <a:solidFill>
                  <a:schemeClr val="dk2"/>
                </a:solidFill>
              </a:defRPr>
            </a:lvl1pPr>
            <a:lvl2pPr marL="914400" lvl="1" indent="-331469" algn="l">
              <a:lnSpc>
                <a:spcPct val="100000"/>
              </a:lnSpc>
              <a:spcBef>
                <a:spcPts val="300"/>
              </a:spcBef>
              <a:spcAft>
                <a:spcPts val="0"/>
              </a:spcAft>
              <a:buSzPts val="1620"/>
              <a:buChar char="•"/>
              <a:defRPr/>
            </a:lvl2pPr>
            <a:lvl3pPr marL="1371600" lvl="2" indent="-331469" algn="l">
              <a:lnSpc>
                <a:spcPct val="100000"/>
              </a:lnSpc>
              <a:spcBef>
                <a:spcPts val="300"/>
              </a:spcBef>
              <a:spcAft>
                <a:spcPts val="0"/>
              </a:spcAft>
              <a:buSzPts val="1620"/>
              <a:buChar char="–"/>
              <a:defRPr/>
            </a:lvl3pPr>
            <a:lvl4pPr marL="1828800" lvl="3" indent="-331469" algn="l">
              <a:lnSpc>
                <a:spcPct val="100000"/>
              </a:lnSpc>
              <a:spcBef>
                <a:spcPts val="300"/>
              </a:spcBef>
              <a:spcAft>
                <a:spcPts val="0"/>
              </a:spcAft>
              <a:buSzPts val="1620"/>
              <a:buChar char="•"/>
              <a:defRPr/>
            </a:lvl4pPr>
            <a:lvl5pPr marL="2286000" lvl="4" indent="-331470" algn="l">
              <a:lnSpc>
                <a:spcPct val="100000"/>
              </a:lnSpc>
              <a:spcBef>
                <a:spcPts val="300"/>
              </a:spcBef>
              <a:spcAft>
                <a:spcPts val="0"/>
              </a:spcAft>
              <a:buSzPts val="1620"/>
              <a:buChar char="–"/>
              <a:defRPr/>
            </a:lvl5pPr>
            <a:lvl6pPr marL="2743200" lvl="5" indent="-331470" algn="l">
              <a:lnSpc>
                <a:spcPct val="100000"/>
              </a:lnSpc>
              <a:spcBef>
                <a:spcPts val="1800"/>
              </a:spcBef>
              <a:spcAft>
                <a:spcPts val="0"/>
              </a:spcAft>
              <a:buSzPts val="1620"/>
              <a:buAutoNum type="arabicPeriod"/>
              <a:defRPr/>
            </a:lvl6pPr>
            <a:lvl7pPr marL="3200400" lvl="6" indent="-331470" algn="l">
              <a:lnSpc>
                <a:spcPct val="100000"/>
              </a:lnSpc>
              <a:spcBef>
                <a:spcPts val="300"/>
              </a:spcBef>
              <a:spcAft>
                <a:spcPts val="0"/>
              </a:spcAft>
              <a:buSzPts val="1620"/>
              <a:buAutoNum type="alphaLcPeriod"/>
              <a:defRPr/>
            </a:lvl7pPr>
            <a:lvl8pPr marL="3657600" lvl="7" indent="-331470" algn="l">
              <a:lnSpc>
                <a:spcPct val="90000"/>
              </a:lnSpc>
              <a:spcBef>
                <a:spcPts val="600"/>
              </a:spcBef>
              <a:spcAft>
                <a:spcPts val="0"/>
              </a:spcAft>
              <a:buSzPts val="1620"/>
              <a:buAutoNum type="romanLcPeriod"/>
              <a:defRPr/>
            </a:lvl8pPr>
            <a:lvl9pPr marL="4114800" lvl="8" indent="-331470" algn="l">
              <a:lnSpc>
                <a:spcPct val="100000"/>
              </a:lnSpc>
              <a:spcBef>
                <a:spcPts val="1800"/>
              </a:spcBef>
              <a:spcAft>
                <a:spcPts val="0"/>
              </a:spcAft>
              <a:buSzPts val="1620"/>
              <a:buAutoNum type="alphaUcPeriod"/>
              <a:defRPr/>
            </a:lvl9pPr>
          </a:lstStyle>
          <a:p>
            <a:endParaRPr/>
          </a:p>
        </p:txBody>
      </p:sp>
      <p:grpSp>
        <p:nvGrpSpPr>
          <p:cNvPr id="183" name="Google Shape;183;p19"/>
          <p:cNvGrpSpPr/>
          <p:nvPr/>
        </p:nvGrpSpPr>
        <p:grpSpPr>
          <a:xfrm>
            <a:off x="608012" y="6445106"/>
            <a:ext cx="1184397" cy="186692"/>
            <a:chOff x="863272" y="6563918"/>
            <a:chExt cx="861082" cy="135727"/>
          </a:xfrm>
        </p:grpSpPr>
        <p:sp>
          <p:nvSpPr>
            <p:cNvPr id="184" name="Google Shape;184;p19"/>
            <p:cNvSpPr/>
            <p:nvPr/>
          </p:nvSpPr>
          <p:spPr>
            <a:xfrm>
              <a:off x="1195963" y="6569284"/>
              <a:ext cx="181812" cy="128783"/>
            </a:xfrm>
            <a:custGeom>
              <a:avLst/>
              <a:gdLst/>
              <a:ahLst/>
              <a:cxnLst/>
              <a:rect l="l" t="t" r="r" b="b"/>
              <a:pathLst>
                <a:path w="243" h="170" extrusionOk="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2"/>
                </a:solidFill>
                <a:latin typeface="Arial"/>
                <a:ea typeface="Arial"/>
                <a:cs typeface="Arial"/>
                <a:sym typeface="Arial"/>
              </a:endParaRPr>
            </a:p>
          </p:txBody>
        </p:sp>
        <p:sp>
          <p:nvSpPr>
            <p:cNvPr id="185" name="Google Shape;185;p19"/>
            <p:cNvSpPr/>
            <p:nvPr/>
          </p:nvSpPr>
          <p:spPr>
            <a:xfrm>
              <a:off x="1509084" y="6569284"/>
              <a:ext cx="70389" cy="128783"/>
            </a:xfrm>
            <a:custGeom>
              <a:avLst/>
              <a:gdLst/>
              <a:ahLst/>
              <a:cxnLst/>
              <a:rect l="l" t="t" r="r" b="b"/>
              <a:pathLst>
                <a:path w="94" h="170" extrusionOk="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2"/>
                </a:solidFill>
                <a:latin typeface="Arial"/>
                <a:ea typeface="Arial"/>
                <a:cs typeface="Arial"/>
                <a:sym typeface="Arial"/>
              </a:endParaRPr>
            </a:p>
          </p:txBody>
        </p:sp>
        <p:sp>
          <p:nvSpPr>
            <p:cNvPr id="186" name="Google Shape;186;p19"/>
            <p:cNvSpPr/>
            <p:nvPr/>
          </p:nvSpPr>
          <p:spPr>
            <a:xfrm>
              <a:off x="1577894" y="6569284"/>
              <a:ext cx="115211" cy="130361"/>
            </a:xfrm>
            <a:custGeom>
              <a:avLst/>
              <a:gdLst/>
              <a:ahLst/>
              <a:cxnLst/>
              <a:rect l="l" t="t" r="r" b="b"/>
              <a:pathLst>
                <a:path w="154" h="172" extrusionOk="0">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2"/>
                </a:solidFill>
                <a:latin typeface="Arial"/>
                <a:ea typeface="Arial"/>
                <a:cs typeface="Arial"/>
                <a:sym typeface="Arial"/>
              </a:endParaRPr>
            </a:p>
          </p:txBody>
        </p:sp>
        <p:sp>
          <p:nvSpPr>
            <p:cNvPr id="187" name="Google Shape;187;p19"/>
            <p:cNvSpPr/>
            <p:nvPr/>
          </p:nvSpPr>
          <p:spPr>
            <a:xfrm>
              <a:off x="1377775" y="6569284"/>
              <a:ext cx="108898" cy="130361"/>
            </a:xfrm>
            <a:custGeom>
              <a:avLst/>
              <a:gdLst/>
              <a:ahLst/>
              <a:cxnLst/>
              <a:rect l="l" t="t" r="r" b="b"/>
              <a:pathLst>
                <a:path w="146" h="172" extrusionOk="0">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2"/>
                </a:solidFill>
                <a:latin typeface="Arial"/>
                <a:ea typeface="Arial"/>
                <a:cs typeface="Arial"/>
                <a:sym typeface="Arial"/>
              </a:endParaRPr>
            </a:p>
          </p:txBody>
        </p:sp>
        <p:sp>
          <p:nvSpPr>
            <p:cNvPr id="188" name="Google Shape;188;p19"/>
            <p:cNvSpPr/>
            <p:nvPr/>
          </p:nvSpPr>
          <p:spPr>
            <a:xfrm>
              <a:off x="863272" y="6563918"/>
              <a:ext cx="325115" cy="135727"/>
            </a:xfrm>
            <a:custGeom>
              <a:avLst/>
              <a:gdLst/>
              <a:ahLst/>
              <a:cxnLst/>
              <a:rect l="l" t="t" r="r" b="b"/>
              <a:pathLst>
                <a:path w="435" h="179" extrusionOk="0">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2"/>
                </a:solidFill>
                <a:latin typeface="Arial"/>
                <a:ea typeface="Arial"/>
                <a:cs typeface="Arial"/>
                <a:sym typeface="Arial"/>
              </a:endParaRPr>
            </a:p>
          </p:txBody>
        </p:sp>
        <p:sp>
          <p:nvSpPr>
            <p:cNvPr id="189" name="Google Shape;189;p19"/>
            <p:cNvSpPr/>
            <p:nvPr/>
          </p:nvSpPr>
          <p:spPr>
            <a:xfrm>
              <a:off x="1694683" y="6569284"/>
              <a:ext cx="29671" cy="31249"/>
            </a:xfrm>
            <a:custGeom>
              <a:avLst/>
              <a:gdLst/>
              <a:ahLst/>
              <a:cxnLst/>
              <a:rect l="l" t="t" r="r" b="b"/>
              <a:pathLst>
                <a:path w="40" h="41" extrusionOk="0">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2"/>
                </a:solidFill>
                <a:latin typeface="Arial"/>
                <a:ea typeface="Arial"/>
                <a:cs typeface="Arial"/>
                <a:sym typeface="Arial"/>
              </a:endParaRPr>
            </a:p>
          </p:txBody>
        </p:sp>
        <p:sp>
          <p:nvSpPr>
            <p:cNvPr id="190" name="Google Shape;190;p19"/>
            <p:cNvSpPr/>
            <p:nvPr/>
          </p:nvSpPr>
          <p:spPr>
            <a:xfrm>
              <a:off x="1703521" y="6576859"/>
              <a:ext cx="12626" cy="15151"/>
            </a:xfrm>
            <a:custGeom>
              <a:avLst/>
              <a:gdLst/>
              <a:ahLst/>
              <a:cxnLst/>
              <a:rect l="l" t="t" r="r" b="b"/>
              <a:pathLst>
                <a:path w="17" h="20" extrusionOk="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2"/>
                </a:solidFill>
                <a:latin typeface="Arial"/>
                <a:ea typeface="Arial"/>
                <a:cs typeface="Arial"/>
                <a:sym typeface="Arial"/>
              </a:endParaRPr>
            </a:p>
          </p:txBody>
        </p:sp>
      </p:grpSp>
      <p:sp>
        <p:nvSpPr>
          <p:cNvPr id="191" name="Google Shape;191;p19"/>
          <p:cNvSpPr txBox="1"/>
          <p:nvPr/>
        </p:nvSpPr>
        <p:spPr>
          <a:xfrm flipH="1">
            <a:off x="2073593" y="6506318"/>
            <a:ext cx="1728888" cy="18669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rgbClr val="000000"/>
              </a:buClr>
              <a:buSzPts val="800"/>
              <a:buFont typeface="Arial"/>
              <a:buNone/>
            </a:pPr>
            <a:r>
              <a:rPr lang="en-US" sz="800" b="0" i="0" u="none" strike="noStrike" cap="none">
                <a:solidFill>
                  <a:schemeClr val="lt1"/>
                </a:solidFill>
                <a:latin typeface="Arial"/>
                <a:ea typeface="Arial"/>
                <a:cs typeface="Arial"/>
                <a:sym typeface="Arial"/>
              </a:rPr>
              <a:t>Confidential   │  ©2020 VMware, Inc.</a:t>
            </a:r>
            <a:endParaRPr sz="1400" b="0" i="0" u="none" strike="noStrike" cap="none">
              <a:solidFill>
                <a:srgbClr val="000000"/>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matchingName="Section Header with Photo">
  <p:cSld name="Section Header with Photo">
    <p:bg>
      <p:bgPr>
        <a:blipFill>
          <a:blip r:embed="rId2">
            <a:alphaModFix/>
          </a:blip>
          <a:stretch>
            <a:fillRect/>
          </a:stretch>
        </a:blipFill>
        <a:effectLst/>
      </p:bgPr>
    </p:bg>
    <p:spTree>
      <p:nvGrpSpPr>
        <p:cNvPr id="1" name="Shape 192"/>
        <p:cNvGrpSpPr/>
        <p:nvPr/>
      </p:nvGrpSpPr>
      <p:grpSpPr>
        <a:xfrm>
          <a:off x="0" y="0"/>
          <a:ext cx="0" cy="0"/>
          <a:chOff x="0" y="0"/>
          <a:chExt cx="0" cy="0"/>
        </a:xfrm>
      </p:grpSpPr>
      <p:sp>
        <p:nvSpPr>
          <p:cNvPr id="193" name="Google Shape;193;p20"/>
          <p:cNvSpPr/>
          <p:nvPr/>
        </p:nvSpPr>
        <p:spPr>
          <a:xfrm>
            <a:off x="8943276" y="3622876"/>
            <a:ext cx="3251263" cy="3253579"/>
          </a:xfrm>
          <a:prstGeom prst="triangle">
            <a:avLst>
              <a:gd name="adj" fmla="val 100000"/>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Arial"/>
              <a:ea typeface="Arial"/>
              <a:cs typeface="Arial"/>
              <a:sym typeface="Arial"/>
            </a:endParaRPr>
          </a:p>
        </p:txBody>
      </p:sp>
      <p:sp>
        <p:nvSpPr>
          <p:cNvPr id="194" name="Google Shape;194;p20"/>
          <p:cNvSpPr/>
          <p:nvPr/>
        </p:nvSpPr>
        <p:spPr>
          <a:xfrm rot="10800000">
            <a:off x="-1" y="-1"/>
            <a:ext cx="10873127" cy="6868836"/>
          </a:xfrm>
          <a:custGeom>
            <a:avLst/>
            <a:gdLst/>
            <a:ahLst/>
            <a:cxnLst/>
            <a:rect l="l" t="t" r="r" b="b"/>
            <a:pathLst>
              <a:path w="10873127" h="6868836" extrusionOk="0">
                <a:moveTo>
                  <a:pt x="10873127" y="6868836"/>
                </a:moveTo>
                <a:lnTo>
                  <a:pt x="0" y="6868836"/>
                </a:lnTo>
                <a:lnTo>
                  <a:pt x="6863947" y="0"/>
                </a:lnTo>
                <a:lnTo>
                  <a:pt x="10873127" y="0"/>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Arial"/>
              <a:ea typeface="Arial"/>
              <a:cs typeface="Arial"/>
              <a:sym typeface="Arial"/>
            </a:endParaRPr>
          </a:p>
        </p:txBody>
      </p:sp>
      <p:sp>
        <p:nvSpPr>
          <p:cNvPr id="195" name="Google Shape;195;p20"/>
          <p:cNvSpPr txBox="1"/>
          <p:nvPr/>
        </p:nvSpPr>
        <p:spPr>
          <a:xfrm>
            <a:off x="11490941" y="6388099"/>
            <a:ext cx="437990" cy="365125"/>
          </a:xfrm>
          <a:prstGeom prst="rect">
            <a:avLst/>
          </a:prstGeom>
          <a:noFill/>
          <a:ln>
            <a:noFill/>
          </a:ln>
        </p:spPr>
        <p:txBody>
          <a:bodyPr spcFirstLastPara="1" wrap="square" lIns="0" tIns="0" rIns="0" bIns="0" anchor="ctr" anchorCtr="0">
            <a:noAutofit/>
          </a:bodyPr>
          <a:lstStyle/>
          <a:p>
            <a:pPr marL="0" marR="0" lvl="0" indent="0" algn="r" rtl="0">
              <a:lnSpc>
                <a:spcPct val="90000"/>
              </a:lnSpc>
              <a:spcBef>
                <a:spcPts val="0"/>
              </a:spcBef>
              <a:spcAft>
                <a:spcPts val="0"/>
              </a:spcAft>
              <a:buClr>
                <a:srgbClr val="000000"/>
              </a:buClr>
              <a:buSzPts val="800"/>
              <a:buFont typeface="Arial"/>
              <a:buNone/>
            </a:pPr>
            <a:fld id="{00000000-1234-1234-1234-123412341234}" type="slidenum">
              <a:rPr lang="en-US" sz="800" b="0" i="0" u="none" strike="noStrike" cap="none">
                <a:solidFill>
                  <a:schemeClr val="dk1"/>
                </a:solidFill>
                <a:latin typeface="Arial"/>
                <a:ea typeface="Arial"/>
                <a:cs typeface="Arial"/>
                <a:sym typeface="Arial"/>
              </a:rPr>
              <a:t>‹#›</a:t>
            </a:fld>
            <a:endParaRPr sz="1800" b="0" i="0" u="none" strike="noStrike" cap="none">
              <a:solidFill>
                <a:schemeClr val="dk1"/>
              </a:solidFill>
              <a:latin typeface="Arial"/>
              <a:ea typeface="Arial"/>
              <a:cs typeface="Arial"/>
              <a:sym typeface="Arial"/>
            </a:endParaRPr>
          </a:p>
        </p:txBody>
      </p:sp>
      <p:sp>
        <p:nvSpPr>
          <p:cNvPr id="196" name="Google Shape;196;p20"/>
          <p:cNvSpPr txBox="1">
            <a:spLocks noGrp="1"/>
          </p:cNvSpPr>
          <p:nvPr>
            <p:ph type="title"/>
          </p:nvPr>
        </p:nvSpPr>
        <p:spPr>
          <a:xfrm>
            <a:off x="589108" y="938794"/>
            <a:ext cx="6427626" cy="1229360"/>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accent2"/>
              </a:buClr>
              <a:buSzPts val="3600"/>
              <a:buFont typeface="Arial"/>
              <a:buNone/>
              <a:defRPr sz="3600" b="0" cap="none">
                <a:solidFill>
                  <a:schemeClr val="accent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7" name="Google Shape;197;p20"/>
          <p:cNvSpPr txBox="1">
            <a:spLocks noGrp="1"/>
          </p:cNvSpPr>
          <p:nvPr>
            <p:ph type="subTitle" idx="1"/>
          </p:nvPr>
        </p:nvSpPr>
        <p:spPr>
          <a:xfrm>
            <a:off x="602966" y="2267712"/>
            <a:ext cx="6408402" cy="700882"/>
          </a:xfrm>
          <a:prstGeom prst="rect">
            <a:avLst/>
          </a:prstGeom>
          <a:noFill/>
          <a:ln>
            <a:noFill/>
          </a:ln>
        </p:spPr>
        <p:txBody>
          <a:bodyPr spcFirstLastPara="1" wrap="square" lIns="0" tIns="0" rIns="0" bIns="0" anchor="t" anchorCtr="0">
            <a:noAutofit/>
          </a:bodyPr>
          <a:lstStyle>
            <a:lvl1pPr lvl="0" algn="l">
              <a:lnSpc>
                <a:spcPct val="100000"/>
              </a:lnSpc>
              <a:spcBef>
                <a:spcPts val="1800"/>
              </a:spcBef>
              <a:spcAft>
                <a:spcPts val="0"/>
              </a:spcAft>
              <a:buSzPts val="2160"/>
              <a:buNone/>
              <a:defRPr sz="2400">
                <a:solidFill>
                  <a:schemeClr val="accent4"/>
                </a:solidFill>
                <a:latin typeface="Arial"/>
                <a:ea typeface="Arial"/>
                <a:cs typeface="Arial"/>
                <a:sym typeface="Arial"/>
              </a:defRPr>
            </a:lvl1pPr>
            <a:lvl2pPr lvl="1" algn="ctr">
              <a:lnSpc>
                <a:spcPct val="100000"/>
              </a:lnSpc>
              <a:spcBef>
                <a:spcPts val="300"/>
              </a:spcBef>
              <a:spcAft>
                <a:spcPts val="0"/>
              </a:spcAft>
              <a:buSzPts val="1800"/>
              <a:buNone/>
              <a:defRPr sz="2000"/>
            </a:lvl2pPr>
            <a:lvl3pPr lvl="2" algn="ctr">
              <a:lnSpc>
                <a:spcPct val="100000"/>
              </a:lnSpc>
              <a:spcBef>
                <a:spcPts val="300"/>
              </a:spcBef>
              <a:spcAft>
                <a:spcPts val="0"/>
              </a:spcAft>
              <a:buSzPts val="1620"/>
              <a:buNone/>
              <a:defRPr sz="1800"/>
            </a:lvl3pPr>
            <a:lvl4pPr lvl="3" algn="ctr">
              <a:lnSpc>
                <a:spcPct val="100000"/>
              </a:lnSpc>
              <a:spcBef>
                <a:spcPts val="300"/>
              </a:spcBef>
              <a:spcAft>
                <a:spcPts val="0"/>
              </a:spcAft>
              <a:buSzPts val="1440"/>
              <a:buNone/>
              <a:defRPr sz="1600"/>
            </a:lvl4pPr>
            <a:lvl5pPr lvl="4" algn="ctr">
              <a:lnSpc>
                <a:spcPct val="100000"/>
              </a:lnSpc>
              <a:spcBef>
                <a:spcPts val="300"/>
              </a:spcBef>
              <a:spcAft>
                <a:spcPts val="0"/>
              </a:spcAft>
              <a:buSzPts val="1440"/>
              <a:buNone/>
              <a:defRPr sz="1600"/>
            </a:lvl5pPr>
            <a:lvl6pPr lvl="5" algn="ctr">
              <a:lnSpc>
                <a:spcPct val="100000"/>
              </a:lnSpc>
              <a:spcBef>
                <a:spcPts val="1800"/>
              </a:spcBef>
              <a:spcAft>
                <a:spcPts val="0"/>
              </a:spcAft>
              <a:buSzPts val="1440"/>
              <a:buNone/>
              <a:defRPr sz="1600"/>
            </a:lvl6pPr>
            <a:lvl7pPr lvl="6" algn="ctr">
              <a:lnSpc>
                <a:spcPct val="100000"/>
              </a:lnSpc>
              <a:spcBef>
                <a:spcPts val="300"/>
              </a:spcBef>
              <a:spcAft>
                <a:spcPts val="0"/>
              </a:spcAft>
              <a:buSzPts val="1440"/>
              <a:buNone/>
              <a:defRPr sz="1600"/>
            </a:lvl7pPr>
            <a:lvl8pPr lvl="7" algn="ctr">
              <a:lnSpc>
                <a:spcPct val="90000"/>
              </a:lnSpc>
              <a:spcBef>
                <a:spcPts val="600"/>
              </a:spcBef>
              <a:spcAft>
                <a:spcPts val="0"/>
              </a:spcAft>
              <a:buSzPts val="1440"/>
              <a:buNone/>
              <a:defRPr sz="1600"/>
            </a:lvl8pPr>
            <a:lvl9pPr lvl="8" algn="ctr">
              <a:lnSpc>
                <a:spcPct val="100000"/>
              </a:lnSpc>
              <a:spcBef>
                <a:spcPts val="1800"/>
              </a:spcBef>
              <a:spcAft>
                <a:spcPts val="0"/>
              </a:spcAft>
              <a:buSzPts val="1440"/>
              <a:buNone/>
              <a:defRPr sz="1600"/>
            </a:lvl9pPr>
          </a:lstStyle>
          <a:p>
            <a:endParaRPr/>
          </a:p>
        </p:txBody>
      </p:sp>
      <p:grpSp>
        <p:nvGrpSpPr>
          <p:cNvPr id="198" name="Google Shape;198;p20"/>
          <p:cNvGrpSpPr/>
          <p:nvPr/>
        </p:nvGrpSpPr>
        <p:grpSpPr>
          <a:xfrm>
            <a:off x="608012" y="6445106"/>
            <a:ext cx="1184397" cy="186692"/>
            <a:chOff x="863272" y="6563918"/>
            <a:chExt cx="861082" cy="135727"/>
          </a:xfrm>
        </p:grpSpPr>
        <p:sp>
          <p:nvSpPr>
            <p:cNvPr id="199" name="Google Shape;199;p20"/>
            <p:cNvSpPr/>
            <p:nvPr/>
          </p:nvSpPr>
          <p:spPr>
            <a:xfrm>
              <a:off x="1195963" y="6569284"/>
              <a:ext cx="181812" cy="128783"/>
            </a:xfrm>
            <a:custGeom>
              <a:avLst/>
              <a:gdLst/>
              <a:ahLst/>
              <a:cxnLst/>
              <a:rect l="l" t="t" r="r" b="b"/>
              <a:pathLst>
                <a:path w="243" h="170" extrusionOk="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00" name="Google Shape;200;p20"/>
            <p:cNvSpPr/>
            <p:nvPr/>
          </p:nvSpPr>
          <p:spPr>
            <a:xfrm>
              <a:off x="1509084" y="6569284"/>
              <a:ext cx="70389" cy="128783"/>
            </a:xfrm>
            <a:custGeom>
              <a:avLst/>
              <a:gdLst/>
              <a:ahLst/>
              <a:cxnLst/>
              <a:rect l="l" t="t" r="r" b="b"/>
              <a:pathLst>
                <a:path w="94" h="170" extrusionOk="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01" name="Google Shape;201;p20"/>
            <p:cNvSpPr/>
            <p:nvPr/>
          </p:nvSpPr>
          <p:spPr>
            <a:xfrm>
              <a:off x="1577894" y="6569284"/>
              <a:ext cx="115211" cy="130361"/>
            </a:xfrm>
            <a:custGeom>
              <a:avLst/>
              <a:gdLst/>
              <a:ahLst/>
              <a:cxnLst/>
              <a:rect l="l" t="t" r="r" b="b"/>
              <a:pathLst>
                <a:path w="154" h="172" extrusionOk="0">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02" name="Google Shape;202;p20"/>
            <p:cNvSpPr/>
            <p:nvPr/>
          </p:nvSpPr>
          <p:spPr>
            <a:xfrm>
              <a:off x="1377775" y="6569284"/>
              <a:ext cx="108898" cy="130361"/>
            </a:xfrm>
            <a:custGeom>
              <a:avLst/>
              <a:gdLst/>
              <a:ahLst/>
              <a:cxnLst/>
              <a:rect l="l" t="t" r="r" b="b"/>
              <a:pathLst>
                <a:path w="146" h="172" extrusionOk="0">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03" name="Google Shape;203;p20"/>
            <p:cNvSpPr/>
            <p:nvPr/>
          </p:nvSpPr>
          <p:spPr>
            <a:xfrm>
              <a:off x="863272" y="6563918"/>
              <a:ext cx="325115" cy="135727"/>
            </a:xfrm>
            <a:custGeom>
              <a:avLst/>
              <a:gdLst/>
              <a:ahLst/>
              <a:cxnLst/>
              <a:rect l="l" t="t" r="r" b="b"/>
              <a:pathLst>
                <a:path w="435" h="179" extrusionOk="0">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04" name="Google Shape;204;p20"/>
            <p:cNvSpPr/>
            <p:nvPr/>
          </p:nvSpPr>
          <p:spPr>
            <a:xfrm>
              <a:off x="1694683" y="6569284"/>
              <a:ext cx="29671" cy="31249"/>
            </a:xfrm>
            <a:custGeom>
              <a:avLst/>
              <a:gdLst/>
              <a:ahLst/>
              <a:cxnLst/>
              <a:rect l="l" t="t" r="r" b="b"/>
              <a:pathLst>
                <a:path w="40" h="41" extrusionOk="0">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05" name="Google Shape;205;p20"/>
            <p:cNvSpPr/>
            <p:nvPr/>
          </p:nvSpPr>
          <p:spPr>
            <a:xfrm>
              <a:off x="1703521" y="6576859"/>
              <a:ext cx="12626" cy="15151"/>
            </a:xfrm>
            <a:custGeom>
              <a:avLst/>
              <a:gdLst/>
              <a:ahLst/>
              <a:cxnLst/>
              <a:rect l="l" t="t" r="r" b="b"/>
              <a:pathLst>
                <a:path w="17" h="20" extrusionOk="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sp>
        <p:nvSpPr>
          <p:cNvPr id="206" name="Google Shape;206;p20"/>
          <p:cNvSpPr txBox="1"/>
          <p:nvPr/>
        </p:nvSpPr>
        <p:spPr>
          <a:xfrm flipH="1">
            <a:off x="2073593" y="6506318"/>
            <a:ext cx="1728888" cy="18669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rgbClr val="000000"/>
              </a:buClr>
              <a:buSzPts val="800"/>
              <a:buFont typeface="Arial"/>
              <a:buNone/>
            </a:pPr>
            <a:r>
              <a:rPr lang="en-US" sz="800" b="0" i="0" u="none" strike="noStrike" cap="none">
                <a:solidFill>
                  <a:schemeClr val="dk1"/>
                </a:solidFill>
                <a:latin typeface="Arial"/>
                <a:ea typeface="Arial"/>
                <a:cs typeface="Arial"/>
                <a:sym typeface="Arial"/>
              </a:rPr>
              <a:t>Confidential</a:t>
            </a:r>
            <a:r>
              <a:rPr lang="en-US" sz="800" b="0" i="0" u="none" strike="noStrike" cap="none">
                <a:solidFill>
                  <a:schemeClr val="lt1"/>
                </a:solidFill>
                <a:latin typeface="Arial"/>
                <a:ea typeface="Arial"/>
                <a:cs typeface="Arial"/>
                <a:sym typeface="Arial"/>
              </a:rPr>
              <a:t>  </a:t>
            </a:r>
            <a:r>
              <a:rPr lang="en-US" sz="800" b="0" i="0" u="none" strike="noStrike" cap="none">
                <a:solidFill>
                  <a:schemeClr val="dk1"/>
                </a:solidFill>
                <a:latin typeface="Arial"/>
                <a:ea typeface="Arial"/>
                <a:cs typeface="Arial"/>
                <a:sym typeface="Arial"/>
              </a:rPr>
              <a:t> │  ©2020 VMware, Inc.</a:t>
            </a:r>
            <a:endParaRPr sz="1400" b="0" i="0" u="none" strike="noStrike" cap="none">
              <a:solidFill>
                <a:srgbClr val="000000"/>
              </a:solidFill>
              <a:latin typeface="Arial"/>
              <a:ea typeface="Arial"/>
              <a:cs typeface="Arial"/>
              <a:sym typeface="Arial"/>
            </a:endParaRPr>
          </a:p>
        </p:txBody>
      </p:sp>
      <p:sp>
        <p:nvSpPr>
          <p:cNvPr id="207" name="Google Shape;207;p20"/>
          <p:cNvSpPr/>
          <p:nvPr/>
        </p:nvSpPr>
        <p:spPr>
          <a:xfrm rot="2700000">
            <a:off x="9037252" y="3334944"/>
            <a:ext cx="970552" cy="4540137"/>
          </a:xfrm>
          <a:custGeom>
            <a:avLst/>
            <a:gdLst/>
            <a:ahLst/>
            <a:cxnLst/>
            <a:rect l="l" t="t" r="r" b="b"/>
            <a:pathLst>
              <a:path w="970552" h="4540137" extrusionOk="0">
                <a:moveTo>
                  <a:pt x="1" y="970551"/>
                </a:moveTo>
                <a:lnTo>
                  <a:pt x="970552" y="0"/>
                </a:lnTo>
                <a:lnTo>
                  <a:pt x="970552" y="3569585"/>
                </a:lnTo>
                <a:lnTo>
                  <a:pt x="0" y="4540137"/>
                </a:lnTo>
                <a:close/>
              </a:path>
            </a:pathLst>
          </a:custGeom>
          <a:gradFill>
            <a:gsLst>
              <a:gs pos="0">
                <a:srgbClr val="78BE20">
                  <a:alpha val="63529"/>
                </a:srgbClr>
              </a:gs>
              <a:gs pos="83000">
                <a:schemeClr val="accent1"/>
              </a:gs>
              <a:gs pos="100000">
                <a:schemeClr val="accent1"/>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Agenda">
  <p:cSld name="Agenda">
    <p:spTree>
      <p:nvGrpSpPr>
        <p:cNvPr id="1" name="Shape 41"/>
        <p:cNvGrpSpPr/>
        <p:nvPr/>
      </p:nvGrpSpPr>
      <p:grpSpPr>
        <a:xfrm>
          <a:off x="0" y="0"/>
          <a:ext cx="0" cy="0"/>
          <a:chOff x="0" y="0"/>
          <a:chExt cx="0" cy="0"/>
        </a:xfrm>
      </p:grpSpPr>
      <p:sp>
        <p:nvSpPr>
          <p:cNvPr id="42" name="Google Shape;42;p3"/>
          <p:cNvSpPr txBox="1"/>
          <p:nvPr/>
        </p:nvSpPr>
        <p:spPr>
          <a:xfrm>
            <a:off x="608013" y="1261594"/>
            <a:ext cx="1933864" cy="534891"/>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rgbClr val="000000"/>
              </a:buClr>
              <a:buSzPts val="3200"/>
              <a:buFont typeface="Arial"/>
              <a:buNone/>
            </a:pPr>
            <a:r>
              <a:rPr lang="en-US" sz="3200" b="0" i="0" u="none" strike="noStrike" cap="none">
                <a:solidFill>
                  <a:schemeClr val="accent2"/>
                </a:solidFill>
                <a:latin typeface="Arial"/>
                <a:ea typeface="Arial"/>
                <a:cs typeface="Arial"/>
                <a:sym typeface="Arial"/>
              </a:rPr>
              <a:t>Agenda</a:t>
            </a:r>
            <a:endParaRPr sz="1400" b="0" i="0" u="none" strike="noStrike" cap="none">
              <a:solidFill>
                <a:srgbClr val="000000"/>
              </a:solidFill>
              <a:latin typeface="Arial"/>
              <a:ea typeface="Arial"/>
              <a:cs typeface="Arial"/>
              <a:sym typeface="Arial"/>
            </a:endParaRPr>
          </a:p>
        </p:txBody>
      </p:sp>
      <p:sp>
        <p:nvSpPr>
          <p:cNvPr id="43" name="Google Shape;43;p3"/>
          <p:cNvSpPr txBox="1"/>
          <p:nvPr/>
        </p:nvSpPr>
        <p:spPr>
          <a:xfrm>
            <a:off x="11490941" y="6388099"/>
            <a:ext cx="437990" cy="365125"/>
          </a:xfrm>
          <a:prstGeom prst="rect">
            <a:avLst/>
          </a:prstGeom>
          <a:noFill/>
          <a:ln>
            <a:noFill/>
          </a:ln>
        </p:spPr>
        <p:txBody>
          <a:bodyPr spcFirstLastPara="1" wrap="square" lIns="0" tIns="0" rIns="0" bIns="0" anchor="ctr" anchorCtr="0">
            <a:noAutofit/>
          </a:bodyPr>
          <a:lstStyle/>
          <a:p>
            <a:pPr marL="0" marR="0" lvl="0" indent="0" algn="r" rtl="0">
              <a:lnSpc>
                <a:spcPct val="90000"/>
              </a:lnSpc>
              <a:spcBef>
                <a:spcPts val="0"/>
              </a:spcBef>
              <a:spcAft>
                <a:spcPts val="0"/>
              </a:spcAft>
              <a:buClr>
                <a:srgbClr val="000000"/>
              </a:buClr>
              <a:buSzPts val="800"/>
              <a:buFont typeface="Arial"/>
              <a:buNone/>
            </a:pPr>
            <a:fld id="{00000000-1234-1234-1234-123412341234}" type="slidenum">
              <a:rPr lang="en-US" sz="800" b="0" i="0" u="none" strike="noStrike" cap="none">
                <a:solidFill>
                  <a:schemeClr val="dk1"/>
                </a:solidFill>
                <a:latin typeface="Arial"/>
                <a:ea typeface="Arial"/>
                <a:cs typeface="Arial"/>
                <a:sym typeface="Arial"/>
              </a:rPr>
              <a:t>‹#›</a:t>
            </a:fld>
            <a:endParaRPr sz="1800" b="0" i="0" u="none" strike="noStrike" cap="none">
              <a:solidFill>
                <a:schemeClr val="dk1"/>
              </a:solidFill>
              <a:latin typeface="Arial"/>
              <a:ea typeface="Arial"/>
              <a:cs typeface="Arial"/>
              <a:sym typeface="Arial"/>
            </a:endParaRPr>
          </a:p>
        </p:txBody>
      </p:sp>
      <p:sp>
        <p:nvSpPr>
          <p:cNvPr id="44" name="Google Shape;44;p3"/>
          <p:cNvSpPr txBox="1">
            <a:spLocks noGrp="1"/>
          </p:cNvSpPr>
          <p:nvPr>
            <p:ph type="body" idx="1"/>
          </p:nvPr>
        </p:nvSpPr>
        <p:spPr>
          <a:xfrm>
            <a:off x="2894013" y="1359907"/>
            <a:ext cx="7315200" cy="4322783"/>
          </a:xfrm>
          <a:prstGeom prst="rect">
            <a:avLst/>
          </a:prstGeom>
          <a:noFill/>
          <a:ln>
            <a:noFill/>
          </a:ln>
        </p:spPr>
        <p:txBody>
          <a:bodyPr spcFirstLastPara="1" wrap="square" lIns="0" tIns="0" rIns="0" bIns="0" anchor="t" anchorCtr="0">
            <a:noAutofit/>
          </a:bodyPr>
          <a:lstStyle>
            <a:lvl1pPr marL="457200" lvl="0" indent="-342900" algn="l">
              <a:lnSpc>
                <a:spcPct val="100000"/>
              </a:lnSpc>
              <a:spcBef>
                <a:spcPts val="1800"/>
              </a:spcBef>
              <a:spcAft>
                <a:spcPts val="0"/>
              </a:spcAft>
              <a:buClr>
                <a:schemeClr val="accent2"/>
              </a:buClr>
              <a:buSzPts val="1800"/>
              <a:buFont typeface="Open Sans"/>
              <a:buChar char="​"/>
              <a:defRPr>
                <a:solidFill>
                  <a:schemeClr val="accent4"/>
                </a:solidFill>
              </a:defRPr>
            </a:lvl1pPr>
            <a:lvl2pPr marL="914400" lvl="1" indent="-331469" algn="l">
              <a:lnSpc>
                <a:spcPct val="100000"/>
              </a:lnSpc>
              <a:spcBef>
                <a:spcPts val="600"/>
              </a:spcBef>
              <a:spcAft>
                <a:spcPts val="0"/>
              </a:spcAft>
              <a:buSzPts val="1620"/>
              <a:buFont typeface="Open Sans"/>
              <a:buChar char="​"/>
              <a:defRPr/>
            </a:lvl2pPr>
            <a:lvl3pPr marL="1371600" lvl="2" indent="-228600" algn="l">
              <a:lnSpc>
                <a:spcPct val="100000"/>
              </a:lnSpc>
              <a:spcBef>
                <a:spcPts val="300"/>
              </a:spcBef>
              <a:spcAft>
                <a:spcPts val="0"/>
              </a:spcAft>
              <a:buSzPts val="1620"/>
              <a:buFont typeface="Open Sans"/>
              <a:buNone/>
              <a:defRPr sz="1800"/>
            </a:lvl3pPr>
            <a:lvl4pPr marL="1828800" lvl="3" indent="-331469" algn="l">
              <a:lnSpc>
                <a:spcPct val="100000"/>
              </a:lnSpc>
              <a:spcBef>
                <a:spcPts val="300"/>
              </a:spcBef>
              <a:spcAft>
                <a:spcPts val="0"/>
              </a:spcAft>
              <a:buSzPts val="1620"/>
              <a:buFont typeface="Open Sans"/>
              <a:buChar char="​"/>
              <a:defRPr sz="1800">
                <a:solidFill>
                  <a:schemeClr val="dk2"/>
                </a:solidFill>
              </a:defRPr>
            </a:lvl4pPr>
            <a:lvl5pPr marL="2286000" lvl="4" indent="-331470" algn="l">
              <a:lnSpc>
                <a:spcPct val="100000"/>
              </a:lnSpc>
              <a:spcBef>
                <a:spcPts val="300"/>
              </a:spcBef>
              <a:spcAft>
                <a:spcPts val="0"/>
              </a:spcAft>
              <a:buSzPts val="1620"/>
              <a:buFont typeface="Open Sans"/>
              <a:buChar char="​"/>
              <a:defRPr sz="1800">
                <a:solidFill>
                  <a:schemeClr val="dk2"/>
                </a:solidFill>
              </a:defRPr>
            </a:lvl5pPr>
            <a:lvl6pPr marL="2743200" lvl="5" indent="-331470" algn="l">
              <a:lnSpc>
                <a:spcPct val="100000"/>
              </a:lnSpc>
              <a:spcBef>
                <a:spcPts val="1800"/>
              </a:spcBef>
              <a:spcAft>
                <a:spcPts val="0"/>
              </a:spcAft>
              <a:buSzPts val="1620"/>
              <a:buFont typeface="Open Sans"/>
              <a:buChar char="​"/>
              <a:defRPr sz="1800">
                <a:solidFill>
                  <a:schemeClr val="dk2"/>
                </a:solidFill>
              </a:defRPr>
            </a:lvl6pPr>
            <a:lvl7pPr marL="3200400" lvl="6" indent="-331470" algn="l">
              <a:lnSpc>
                <a:spcPct val="100000"/>
              </a:lnSpc>
              <a:spcBef>
                <a:spcPts val="300"/>
              </a:spcBef>
              <a:spcAft>
                <a:spcPts val="0"/>
              </a:spcAft>
              <a:buSzPts val="1620"/>
              <a:buFont typeface="Open Sans"/>
              <a:buChar char="​"/>
              <a:defRPr sz="1800">
                <a:solidFill>
                  <a:schemeClr val="dk2"/>
                </a:solidFill>
              </a:defRPr>
            </a:lvl7pPr>
            <a:lvl8pPr marL="3657600" lvl="7" indent="-331470" algn="l">
              <a:lnSpc>
                <a:spcPct val="90000"/>
              </a:lnSpc>
              <a:spcBef>
                <a:spcPts val="600"/>
              </a:spcBef>
              <a:spcAft>
                <a:spcPts val="0"/>
              </a:spcAft>
              <a:buSzPts val="1620"/>
              <a:buFont typeface="Open Sans"/>
              <a:buChar char="​"/>
              <a:defRPr sz="1800">
                <a:solidFill>
                  <a:schemeClr val="dk2"/>
                </a:solidFill>
              </a:defRPr>
            </a:lvl8pPr>
            <a:lvl9pPr marL="4114800" lvl="8" indent="-331470" algn="l">
              <a:lnSpc>
                <a:spcPct val="100000"/>
              </a:lnSpc>
              <a:spcBef>
                <a:spcPts val="1800"/>
              </a:spcBef>
              <a:spcAft>
                <a:spcPts val="0"/>
              </a:spcAft>
              <a:buSzPts val="1620"/>
              <a:buFont typeface="Open Sans"/>
              <a:buChar char="​"/>
              <a:defRPr sz="1800">
                <a:solidFill>
                  <a:schemeClr val="dk2"/>
                </a:solidFill>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matchingName="Section Header with Photo – Aqua">
  <p:cSld name="Section Header with Photo – Aqua">
    <p:bg>
      <p:bgPr>
        <a:blipFill>
          <a:blip r:embed="rId2">
            <a:alphaModFix/>
          </a:blip>
          <a:stretch>
            <a:fillRect/>
          </a:stretch>
        </a:blipFill>
        <a:effectLst/>
      </p:bgPr>
    </p:bg>
    <p:spTree>
      <p:nvGrpSpPr>
        <p:cNvPr id="1" name="Shape 208"/>
        <p:cNvGrpSpPr/>
        <p:nvPr/>
      </p:nvGrpSpPr>
      <p:grpSpPr>
        <a:xfrm>
          <a:off x="0" y="0"/>
          <a:ext cx="0" cy="0"/>
          <a:chOff x="0" y="0"/>
          <a:chExt cx="0" cy="0"/>
        </a:xfrm>
      </p:grpSpPr>
      <p:sp>
        <p:nvSpPr>
          <p:cNvPr id="209" name="Google Shape;209;p21"/>
          <p:cNvSpPr/>
          <p:nvPr/>
        </p:nvSpPr>
        <p:spPr>
          <a:xfrm>
            <a:off x="8943276" y="3622876"/>
            <a:ext cx="3251263" cy="3253579"/>
          </a:xfrm>
          <a:prstGeom prst="triangle">
            <a:avLst>
              <a:gd name="adj" fmla="val 100000"/>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Arial"/>
              <a:ea typeface="Arial"/>
              <a:cs typeface="Arial"/>
              <a:sym typeface="Arial"/>
            </a:endParaRPr>
          </a:p>
        </p:txBody>
      </p:sp>
      <p:sp>
        <p:nvSpPr>
          <p:cNvPr id="210" name="Google Shape;210;p21"/>
          <p:cNvSpPr/>
          <p:nvPr/>
        </p:nvSpPr>
        <p:spPr>
          <a:xfrm rot="2700000">
            <a:off x="9037252" y="3334944"/>
            <a:ext cx="970552" cy="4540137"/>
          </a:xfrm>
          <a:custGeom>
            <a:avLst/>
            <a:gdLst/>
            <a:ahLst/>
            <a:cxnLst/>
            <a:rect l="l" t="t" r="r" b="b"/>
            <a:pathLst>
              <a:path w="970552" h="4540137" extrusionOk="0">
                <a:moveTo>
                  <a:pt x="1" y="970551"/>
                </a:moveTo>
                <a:lnTo>
                  <a:pt x="970552" y="0"/>
                </a:lnTo>
                <a:lnTo>
                  <a:pt x="970552" y="3569585"/>
                </a:lnTo>
                <a:lnTo>
                  <a:pt x="0" y="4540137"/>
                </a:lnTo>
                <a:close/>
              </a:path>
            </a:pathLst>
          </a:custGeom>
          <a:gradFill>
            <a:gsLst>
              <a:gs pos="0">
                <a:srgbClr val="00C1D5">
                  <a:alpha val="40000"/>
                </a:srgbClr>
              </a:gs>
              <a:gs pos="24000">
                <a:srgbClr val="00C1D5">
                  <a:alpha val="40000"/>
                </a:srgbClr>
              </a:gs>
              <a:gs pos="87000">
                <a:schemeClr val="accent1"/>
              </a:gs>
              <a:gs pos="100000">
                <a:schemeClr val="accent1"/>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Arial"/>
              <a:ea typeface="Arial"/>
              <a:cs typeface="Arial"/>
              <a:sym typeface="Arial"/>
            </a:endParaRPr>
          </a:p>
        </p:txBody>
      </p:sp>
      <p:sp>
        <p:nvSpPr>
          <p:cNvPr id="211" name="Google Shape;211;p21"/>
          <p:cNvSpPr/>
          <p:nvPr/>
        </p:nvSpPr>
        <p:spPr>
          <a:xfrm rot="10800000">
            <a:off x="-1" y="-1"/>
            <a:ext cx="10873127" cy="6868836"/>
          </a:xfrm>
          <a:custGeom>
            <a:avLst/>
            <a:gdLst/>
            <a:ahLst/>
            <a:cxnLst/>
            <a:rect l="l" t="t" r="r" b="b"/>
            <a:pathLst>
              <a:path w="10873127" h="6868836" extrusionOk="0">
                <a:moveTo>
                  <a:pt x="10873127" y="6868836"/>
                </a:moveTo>
                <a:lnTo>
                  <a:pt x="0" y="6868836"/>
                </a:lnTo>
                <a:lnTo>
                  <a:pt x="6863947" y="0"/>
                </a:lnTo>
                <a:lnTo>
                  <a:pt x="10873127" y="0"/>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Arial"/>
              <a:ea typeface="Arial"/>
              <a:cs typeface="Arial"/>
              <a:sym typeface="Arial"/>
            </a:endParaRPr>
          </a:p>
        </p:txBody>
      </p:sp>
      <p:sp>
        <p:nvSpPr>
          <p:cNvPr id="212" name="Google Shape;212;p21"/>
          <p:cNvSpPr txBox="1"/>
          <p:nvPr/>
        </p:nvSpPr>
        <p:spPr>
          <a:xfrm>
            <a:off x="11490941" y="6388099"/>
            <a:ext cx="437990" cy="365125"/>
          </a:xfrm>
          <a:prstGeom prst="rect">
            <a:avLst/>
          </a:prstGeom>
          <a:noFill/>
          <a:ln>
            <a:noFill/>
          </a:ln>
        </p:spPr>
        <p:txBody>
          <a:bodyPr spcFirstLastPara="1" wrap="square" lIns="0" tIns="0" rIns="0" bIns="0" anchor="ctr" anchorCtr="0">
            <a:noAutofit/>
          </a:bodyPr>
          <a:lstStyle/>
          <a:p>
            <a:pPr marL="0" marR="0" lvl="0" indent="0" algn="r" rtl="0">
              <a:lnSpc>
                <a:spcPct val="90000"/>
              </a:lnSpc>
              <a:spcBef>
                <a:spcPts val="0"/>
              </a:spcBef>
              <a:spcAft>
                <a:spcPts val="0"/>
              </a:spcAft>
              <a:buClr>
                <a:srgbClr val="000000"/>
              </a:buClr>
              <a:buSzPts val="800"/>
              <a:buFont typeface="Arial"/>
              <a:buNone/>
            </a:pPr>
            <a:fld id="{00000000-1234-1234-1234-123412341234}" type="slidenum">
              <a:rPr lang="en-US" sz="800" b="0" i="0" u="none" strike="noStrike" cap="none">
                <a:solidFill>
                  <a:schemeClr val="dk1"/>
                </a:solidFill>
                <a:latin typeface="Arial"/>
                <a:ea typeface="Arial"/>
                <a:cs typeface="Arial"/>
                <a:sym typeface="Arial"/>
              </a:rPr>
              <a:t>‹#›</a:t>
            </a:fld>
            <a:endParaRPr sz="1800" b="0" i="0" u="none" strike="noStrike" cap="none">
              <a:solidFill>
                <a:schemeClr val="dk1"/>
              </a:solidFill>
              <a:latin typeface="Arial"/>
              <a:ea typeface="Arial"/>
              <a:cs typeface="Arial"/>
              <a:sym typeface="Arial"/>
            </a:endParaRPr>
          </a:p>
        </p:txBody>
      </p:sp>
      <p:sp>
        <p:nvSpPr>
          <p:cNvPr id="213" name="Google Shape;213;p21"/>
          <p:cNvSpPr txBox="1">
            <a:spLocks noGrp="1"/>
          </p:cNvSpPr>
          <p:nvPr>
            <p:ph type="title"/>
          </p:nvPr>
        </p:nvSpPr>
        <p:spPr>
          <a:xfrm>
            <a:off x="589108" y="938794"/>
            <a:ext cx="6427626" cy="1229360"/>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accent2"/>
              </a:buClr>
              <a:buSzPts val="3600"/>
              <a:buFont typeface="Arial"/>
              <a:buNone/>
              <a:defRPr sz="3600" b="0" cap="none">
                <a:solidFill>
                  <a:schemeClr val="accent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4" name="Google Shape;214;p21"/>
          <p:cNvSpPr txBox="1">
            <a:spLocks noGrp="1"/>
          </p:cNvSpPr>
          <p:nvPr>
            <p:ph type="subTitle" idx="1"/>
          </p:nvPr>
        </p:nvSpPr>
        <p:spPr>
          <a:xfrm>
            <a:off x="602966" y="2267712"/>
            <a:ext cx="6408402" cy="700882"/>
          </a:xfrm>
          <a:prstGeom prst="rect">
            <a:avLst/>
          </a:prstGeom>
          <a:noFill/>
          <a:ln>
            <a:noFill/>
          </a:ln>
        </p:spPr>
        <p:txBody>
          <a:bodyPr spcFirstLastPara="1" wrap="square" lIns="0" tIns="0" rIns="0" bIns="0" anchor="t" anchorCtr="0">
            <a:noAutofit/>
          </a:bodyPr>
          <a:lstStyle>
            <a:lvl1pPr lvl="0" algn="l">
              <a:lnSpc>
                <a:spcPct val="100000"/>
              </a:lnSpc>
              <a:spcBef>
                <a:spcPts val="1800"/>
              </a:spcBef>
              <a:spcAft>
                <a:spcPts val="0"/>
              </a:spcAft>
              <a:buSzPts val="2160"/>
              <a:buNone/>
              <a:defRPr sz="2400">
                <a:solidFill>
                  <a:schemeClr val="dk2"/>
                </a:solidFill>
                <a:latin typeface="Arial"/>
                <a:ea typeface="Arial"/>
                <a:cs typeface="Arial"/>
                <a:sym typeface="Arial"/>
              </a:defRPr>
            </a:lvl1pPr>
            <a:lvl2pPr lvl="1" algn="ctr">
              <a:lnSpc>
                <a:spcPct val="100000"/>
              </a:lnSpc>
              <a:spcBef>
                <a:spcPts val="300"/>
              </a:spcBef>
              <a:spcAft>
                <a:spcPts val="0"/>
              </a:spcAft>
              <a:buSzPts val="1800"/>
              <a:buNone/>
              <a:defRPr sz="2000"/>
            </a:lvl2pPr>
            <a:lvl3pPr lvl="2" algn="ctr">
              <a:lnSpc>
                <a:spcPct val="100000"/>
              </a:lnSpc>
              <a:spcBef>
                <a:spcPts val="300"/>
              </a:spcBef>
              <a:spcAft>
                <a:spcPts val="0"/>
              </a:spcAft>
              <a:buSzPts val="1620"/>
              <a:buNone/>
              <a:defRPr sz="1800"/>
            </a:lvl3pPr>
            <a:lvl4pPr lvl="3" algn="ctr">
              <a:lnSpc>
                <a:spcPct val="100000"/>
              </a:lnSpc>
              <a:spcBef>
                <a:spcPts val="300"/>
              </a:spcBef>
              <a:spcAft>
                <a:spcPts val="0"/>
              </a:spcAft>
              <a:buSzPts val="1440"/>
              <a:buNone/>
              <a:defRPr sz="1600"/>
            </a:lvl4pPr>
            <a:lvl5pPr lvl="4" algn="ctr">
              <a:lnSpc>
                <a:spcPct val="100000"/>
              </a:lnSpc>
              <a:spcBef>
                <a:spcPts val="300"/>
              </a:spcBef>
              <a:spcAft>
                <a:spcPts val="0"/>
              </a:spcAft>
              <a:buSzPts val="1440"/>
              <a:buNone/>
              <a:defRPr sz="1600"/>
            </a:lvl5pPr>
            <a:lvl6pPr lvl="5" algn="ctr">
              <a:lnSpc>
                <a:spcPct val="100000"/>
              </a:lnSpc>
              <a:spcBef>
                <a:spcPts val="1800"/>
              </a:spcBef>
              <a:spcAft>
                <a:spcPts val="0"/>
              </a:spcAft>
              <a:buSzPts val="1440"/>
              <a:buNone/>
              <a:defRPr sz="1600"/>
            </a:lvl6pPr>
            <a:lvl7pPr lvl="6" algn="ctr">
              <a:lnSpc>
                <a:spcPct val="100000"/>
              </a:lnSpc>
              <a:spcBef>
                <a:spcPts val="300"/>
              </a:spcBef>
              <a:spcAft>
                <a:spcPts val="0"/>
              </a:spcAft>
              <a:buSzPts val="1440"/>
              <a:buNone/>
              <a:defRPr sz="1600"/>
            </a:lvl7pPr>
            <a:lvl8pPr lvl="7" algn="ctr">
              <a:lnSpc>
                <a:spcPct val="90000"/>
              </a:lnSpc>
              <a:spcBef>
                <a:spcPts val="600"/>
              </a:spcBef>
              <a:spcAft>
                <a:spcPts val="0"/>
              </a:spcAft>
              <a:buSzPts val="1440"/>
              <a:buNone/>
              <a:defRPr sz="1600"/>
            </a:lvl8pPr>
            <a:lvl9pPr lvl="8" algn="ctr">
              <a:lnSpc>
                <a:spcPct val="100000"/>
              </a:lnSpc>
              <a:spcBef>
                <a:spcPts val="1800"/>
              </a:spcBef>
              <a:spcAft>
                <a:spcPts val="0"/>
              </a:spcAft>
              <a:buSzPts val="1440"/>
              <a:buNone/>
              <a:defRPr sz="1600"/>
            </a:lvl9pPr>
          </a:lstStyle>
          <a:p>
            <a:endParaRPr/>
          </a:p>
        </p:txBody>
      </p:sp>
      <p:grpSp>
        <p:nvGrpSpPr>
          <p:cNvPr id="215" name="Google Shape;215;p21"/>
          <p:cNvGrpSpPr/>
          <p:nvPr/>
        </p:nvGrpSpPr>
        <p:grpSpPr>
          <a:xfrm>
            <a:off x="608012" y="6445106"/>
            <a:ext cx="1184397" cy="186692"/>
            <a:chOff x="863272" y="6563918"/>
            <a:chExt cx="861082" cy="135727"/>
          </a:xfrm>
        </p:grpSpPr>
        <p:sp>
          <p:nvSpPr>
            <p:cNvPr id="216" name="Google Shape;216;p21"/>
            <p:cNvSpPr/>
            <p:nvPr/>
          </p:nvSpPr>
          <p:spPr>
            <a:xfrm>
              <a:off x="1195963" y="6569284"/>
              <a:ext cx="181812" cy="128783"/>
            </a:xfrm>
            <a:custGeom>
              <a:avLst/>
              <a:gdLst/>
              <a:ahLst/>
              <a:cxnLst/>
              <a:rect l="l" t="t" r="r" b="b"/>
              <a:pathLst>
                <a:path w="243" h="170" extrusionOk="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17" name="Google Shape;217;p21"/>
            <p:cNvSpPr/>
            <p:nvPr/>
          </p:nvSpPr>
          <p:spPr>
            <a:xfrm>
              <a:off x="1509084" y="6569284"/>
              <a:ext cx="70389" cy="128783"/>
            </a:xfrm>
            <a:custGeom>
              <a:avLst/>
              <a:gdLst/>
              <a:ahLst/>
              <a:cxnLst/>
              <a:rect l="l" t="t" r="r" b="b"/>
              <a:pathLst>
                <a:path w="94" h="170" extrusionOk="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18" name="Google Shape;218;p21"/>
            <p:cNvSpPr/>
            <p:nvPr/>
          </p:nvSpPr>
          <p:spPr>
            <a:xfrm>
              <a:off x="1577894" y="6569284"/>
              <a:ext cx="115211" cy="130361"/>
            </a:xfrm>
            <a:custGeom>
              <a:avLst/>
              <a:gdLst/>
              <a:ahLst/>
              <a:cxnLst/>
              <a:rect l="l" t="t" r="r" b="b"/>
              <a:pathLst>
                <a:path w="154" h="172" extrusionOk="0">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19" name="Google Shape;219;p21"/>
            <p:cNvSpPr/>
            <p:nvPr/>
          </p:nvSpPr>
          <p:spPr>
            <a:xfrm>
              <a:off x="1377775" y="6569284"/>
              <a:ext cx="108898" cy="130361"/>
            </a:xfrm>
            <a:custGeom>
              <a:avLst/>
              <a:gdLst/>
              <a:ahLst/>
              <a:cxnLst/>
              <a:rect l="l" t="t" r="r" b="b"/>
              <a:pathLst>
                <a:path w="146" h="172" extrusionOk="0">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20" name="Google Shape;220;p21"/>
            <p:cNvSpPr/>
            <p:nvPr/>
          </p:nvSpPr>
          <p:spPr>
            <a:xfrm>
              <a:off x="863272" y="6563918"/>
              <a:ext cx="325115" cy="135727"/>
            </a:xfrm>
            <a:custGeom>
              <a:avLst/>
              <a:gdLst/>
              <a:ahLst/>
              <a:cxnLst/>
              <a:rect l="l" t="t" r="r" b="b"/>
              <a:pathLst>
                <a:path w="435" h="179" extrusionOk="0">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21" name="Google Shape;221;p21"/>
            <p:cNvSpPr/>
            <p:nvPr/>
          </p:nvSpPr>
          <p:spPr>
            <a:xfrm>
              <a:off x="1694683" y="6569284"/>
              <a:ext cx="29671" cy="31249"/>
            </a:xfrm>
            <a:custGeom>
              <a:avLst/>
              <a:gdLst/>
              <a:ahLst/>
              <a:cxnLst/>
              <a:rect l="l" t="t" r="r" b="b"/>
              <a:pathLst>
                <a:path w="40" h="41" extrusionOk="0">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22" name="Google Shape;222;p21"/>
            <p:cNvSpPr/>
            <p:nvPr/>
          </p:nvSpPr>
          <p:spPr>
            <a:xfrm>
              <a:off x="1703521" y="6576859"/>
              <a:ext cx="12626" cy="15151"/>
            </a:xfrm>
            <a:custGeom>
              <a:avLst/>
              <a:gdLst/>
              <a:ahLst/>
              <a:cxnLst/>
              <a:rect l="l" t="t" r="r" b="b"/>
              <a:pathLst>
                <a:path w="17" h="20" extrusionOk="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sp>
        <p:nvSpPr>
          <p:cNvPr id="223" name="Google Shape;223;p21"/>
          <p:cNvSpPr txBox="1"/>
          <p:nvPr/>
        </p:nvSpPr>
        <p:spPr>
          <a:xfrm flipH="1">
            <a:off x="2073593" y="6506318"/>
            <a:ext cx="1728888" cy="18669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rgbClr val="000000"/>
              </a:buClr>
              <a:buSzPts val="800"/>
              <a:buFont typeface="Arial"/>
              <a:buNone/>
            </a:pPr>
            <a:r>
              <a:rPr lang="en-US" sz="800" b="0" i="0" u="none" strike="noStrike" cap="none">
                <a:solidFill>
                  <a:schemeClr val="dk1"/>
                </a:solidFill>
                <a:latin typeface="Arial"/>
                <a:ea typeface="Arial"/>
                <a:cs typeface="Arial"/>
                <a:sym typeface="Arial"/>
              </a:rPr>
              <a:t>Confidential</a:t>
            </a:r>
            <a:r>
              <a:rPr lang="en-US" sz="800" b="0" i="0" u="none" strike="noStrike" cap="none">
                <a:solidFill>
                  <a:schemeClr val="lt1"/>
                </a:solidFill>
                <a:latin typeface="Arial"/>
                <a:ea typeface="Arial"/>
                <a:cs typeface="Arial"/>
                <a:sym typeface="Arial"/>
              </a:rPr>
              <a:t>  </a:t>
            </a:r>
            <a:r>
              <a:rPr lang="en-US" sz="800" b="0" i="0" u="none" strike="noStrike" cap="none">
                <a:solidFill>
                  <a:schemeClr val="dk1"/>
                </a:solidFill>
                <a:latin typeface="Arial"/>
                <a:ea typeface="Arial"/>
                <a:cs typeface="Arial"/>
                <a:sym typeface="Arial"/>
              </a:rPr>
              <a:t> │  ©2020 VMware, Inc.</a:t>
            </a:r>
            <a:endParaRPr sz="1400" b="0" i="0" u="none" strike="noStrike" cap="none">
              <a:solidFill>
                <a:srgbClr val="000000"/>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matchingName="Section Header with Photo – White">
  <p:cSld name="Section Header with Photo – White">
    <p:bg>
      <p:bgPr>
        <a:blipFill>
          <a:blip r:embed="rId2">
            <a:alphaModFix/>
          </a:blip>
          <a:stretch>
            <a:fillRect/>
          </a:stretch>
        </a:blipFill>
        <a:effectLst/>
      </p:bgPr>
    </p:bg>
    <p:spTree>
      <p:nvGrpSpPr>
        <p:cNvPr id="1" name="Shape 224"/>
        <p:cNvGrpSpPr/>
        <p:nvPr/>
      </p:nvGrpSpPr>
      <p:grpSpPr>
        <a:xfrm>
          <a:off x="0" y="0"/>
          <a:ext cx="0" cy="0"/>
          <a:chOff x="0" y="0"/>
          <a:chExt cx="0" cy="0"/>
        </a:xfrm>
      </p:grpSpPr>
      <p:sp>
        <p:nvSpPr>
          <p:cNvPr id="225" name="Google Shape;225;p22"/>
          <p:cNvSpPr/>
          <p:nvPr/>
        </p:nvSpPr>
        <p:spPr>
          <a:xfrm>
            <a:off x="8943276" y="3622876"/>
            <a:ext cx="3251263" cy="3253579"/>
          </a:xfrm>
          <a:prstGeom prst="triangle">
            <a:avLst>
              <a:gd name="adj" fmla="val 100000"/>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Arial"/>
              <a:ea typeface="Arial"/>
              <a:cs typeface="Arial"/>
              <a:sym typeface="Arial"/>
            </a:endParaRPr>
          </a:p>
        </p:txBody>
      </p:sp>
      <p:sp>
        <p:nvSpPr>
          <p:cNvPr id="226" name="Google Shape;226;p22"/>
          <p:cNvSpPr/>
          <p:nvPr/>
        </p:nvSpPr>
        <p:spPr>
          <a:xfrm rot="2700000">
            <a:off x="9037252" y="3334944"/>
            <a:ext cx="970552" cy="4540137"/>
          </a:xfrm>
          <a:custGeom>
            <a:avLst/>
            <a:gdLst/>
            <a:ahLst/>
            <a:cxnLst/>
            <a:rect l="l" t="t" r="r" b="b"/>
            <a:pathLst>
              <a:path w="970552" h="4540137" extrusionOk="0">
                <a:moveTo>
                  <a:pt x="1" y="970551"/>
                </a:moveTo>
                <a:lnTo>
                  <a:pt x="970552" y="0"/>
                </a:lnTo>
                <a:lnTo>
                  <a:pt x="970552" y="3569585"/>
                </a:lnTo>
                <a:lnTo>
                  <a:pt x="0" y="4540137"/>
                </a:lnTo>
                <a:close/>
              </a:path>
            </a:pathLst>
          </a:custGeom>
          <a:gradFill>
            <a:gsLst>
              <a:gs pos="0">
                <a:srgbClr val="FFFFFF">
                  <a:alpha val="58431"/>
                </a:srgbClr>
              </a:gs>
              <a:gs pos="24000">
                <a:srgbClr val="FFFFFF">
                  <a:alpha val="58431"/>
                </a:srgbClr>
              </a:gs>
              <a:gs pos="78000">
                <a:schemeClr val="lt1"/>
              </a:gs>
              <a:gs pos="100000">
                <a:schemeClr val="lt1"/>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Arial"/>
              <a:ea typeface="Arial"/>
              <a:cs typeface="Arial"/>
              <a:sym typeface="Arial"/>
            </a:endParaRPr>
          </a:p>
        </p:txBody>
      </p:sp>
      <p:sp>
        <p:nvSpPr>
          <p:cNvPr id="227" name="Google Shape;227;p22"/>
          <p:cNvSpPr/>
          <p:nvPr/>
        </p:nvSpPr>
        <p:spPr>
          <a:xfrm>
            <a:off x="8935656" y="3622876"/>
            <a:ext cx="3251263" cy="3253579"/>
          </a:xfrm>
          <a:prstGeom prst="triangle">
            <a:avLst>
              <a:gd name="adj" fmla="val 100000"/>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Arial"/>
              <a:ea typeface="Arial"/>
              <a:cs typeface="Arial"/>
              <a:sym typeface="Arial"/>
            </a:endParaRPr>
          </a:p>
        </p:txBody>
      </p:sp>
      <p:sp>
        <p:nvSpPr>
          <p:cNvPr id="228" name="Google Shape;228;p22"/>
          <p:cNvSpPr/>
          <p:nvPr/>
        </p:nvSpPr>
        <p:spPr>
          <a:xfrm rot="10800000">
            <a:off x="-1" y="-1"/>
            <a:ext cx="10873127" cy="6868836"/>
          </a:xfrm>
          <a:custGeom>
            <a:avLst/>
            <a:gdLst/>
            <a:ahLst/>
            <a:cxnLst/>
            <a:rect l="l" t="t" r="r" b="b"/>
            <a:pathLst>
              <a:path w="10873127" h="6868836" extrusionOk="0">
                <a:moveTo>
                  <a:pt x="10873127" y="6868836"/>
                </a:moveTo>
                <a:lnTo>
                  <a:pt x="0" y="6868836"/>
                </a:lnTo>
                <a:lnTo>
                  <a:pt x="6863947" y="0"/>
                </a:lnTo>
                <a:lnTo>
                  <a:pt x="10873127" y="0"/>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Arial"/>
              <a:ea typeface="Arial"/>
              <a:cs typeface="Arial"/>
              <a:sym typeface="Arial"/>
            </a:endParaRPr>
          </a:p>
        </p:txBody>
      </p:sp>
      <p:sp>
        <p:nvSpPr>
          <p:cNvPr id="229" name="Google Shape;229;p22"/>
          <p:cNvSpPr txBox="1"/>
          <p:nvPr/>
        </p:nvSpPr>
        <p:spPr>
          <a:xfrm>
            <a:off x="11490941" y="6388099"/>
            <a:ext cx="437990" cy="365125"/>
          </a:xfrm>
          <a:prstGeom prst="rect">
            <a:avLst/>
          </a:prstGeom>
          <a:noFill/>
          <a:ln>
            <a:noFill/>
          </a:ln>
        </p:spPr>
        <p:txBody>
          <a:bodyPr spcFirstLastPara="1" wrap="square" lIns="0" tIns="0" rIns="0" bIns="0" anchor="ctr" anchorCtr="0">
            <a:noAutofit/>
          </a:bodyPr>
          <a:lstStyle/>
          <a:p>
            <a:pPr marL="0" marR="0" lvl="0" indent="0" algn="r" rtl="0">
              <a:lnSpc>
                <a:spcPct val="90000"/>
              </a:lnSpc>
              <a:spcBef>
                <a:spcPts val="0"/>
              </a:spcBef>
              <a:spcAft>
                <a:spcPts val="0"/>
              </a:spcAft>
              <a:buClr>
                <a:srgbClr val="000000"/>
              </a:buClr>
              <a:buSzPts val="800"/>
              <a:buFont typeface="Arial"/>
              <a:buNone/>
            </a:pPr>
            <a:fld id="{00000000-1234-1234-1234-123412341234}" type="slidenum">
              <a:rPr lang="en-US" sz="800" b="0" i="0" u="none" strike="noStrike" cap="none">
                <a:solidFill>
                  <a:schemeClr val="dk1"/>
                </a:solidFill>
                <a:latin typeface="Arial"/>
                <a:ea typeface="Arial"/>
                <a:cs typeface="Arial"/>
                <a:sym typeface="Arial"/>
              </a:rPr>
              <a:t>‹#›</a:t>
            </a:fld>
            <a:endParaRPr sz="1800" b="0" i="0" u="none" strike="noStrike" cap="none">
              <a:solidFill>
                <a:schemeClr val="dk1"/>
              </a:solidFill>
              <a:latin typeface="Arial"/>
              <a:ea typeface="Arial"/>
              <a:cs typeface="Arial"/>
              <a:sym typeface="Arial"/>
            </a:endParaRPr>
          </a:p>
        </p:txBody>
      </p:sp>
      <p:sp>
        <p:nvSpPr>
          <p:cNvPr id="230" name="Google Shape;230;p22"/>
          <p:cNvSpPr txBox="1">
            <a:spLocks noGrp="1"/>
          </p:cNvSpPr>
          <p:nvPr>
            <p:ph type="title"/>
          </p:nvPr>
        </p:nvSpPr>
        <p:spPr>
          <a:xfrm>
            <a:off x="589108" y="938794"/>
            <a:ext cx="6427626" cy="1229360"/>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accent2"/>
              </a:buClr>
              <a:buSzPts val="3600"/>
              <a:buFont typeface="Arial"/>
              <a:buNone/>
              <a:defRPr sz="3600" b="0" cap="none">
                <a:solidFill>
                  <a:schemeClr val="accent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1" name="Google Shape;231;p22"/>
          <p:cNvSpPr txBox="1">
            <a:spLocks noGrp="1"/>
          </p:cNvSpPr>
          <p:nvPr>
            <p:ph type="subTitle" idx="1"/>
          </p:nvPr>
        </p:nvSpPr>
        <p:spPr>
          <a:xfrm>
            <a:off x="602966" y="2267712"/>
            <a:ext cx="6408402" cy="700882"/>
          </a:xfrm>
          <a:prstGeom prst="rect">
            <a:avLst/>
          </a:prstGeom>
          <a:noFill/>
          <a:ln>
            <a:noFill/>
          </a:ln>
        </p:spPr>
        <p:txBody>
          <a:bodyPr spcFirstLastPara="1" wrap="square" lIns="0" tIns="0" rIns="0" bIns="0" anchor="t" anchorCtr="0">
            <a:noAutofit/>
          </a:bodyPr>
          <a:lstStyle>
            <a:lvl1pPr lvl="0" algn="l">
              <a:lnSpc>
                <a:spcPct val="100000"/>
              </a:lnSpc>
              <a:spcBef>
                <a:spcPts val="1800"/>
              </a:spcBef>
              <a:spcAft>
                <a:spcPts val="0"/>
              </a:spcAft>
              <a:buSzPts val="2160"/>
              <a:buNone/>
              <a:defRPr sz="2400">
                <a:solidFill>
                  <a:schemeClr val="dk2"/>
                </a:solidFill>
                <a:latin typeface="Arial"/>
                <a:ea typeface="Arial"/>
                <a:cs typeface="Arial"/>
                <a:sym typeface="Arial"/>
              </a:defRPr>
            </a:lvl1pPr>
            <a:lvl2pPr lvl="1" algn="ctr">
              <a:lnSpc>
                <a:spcPct val="100000"/>
              </a:lnSpc>
              <a:spcBef>
                <a:spcPts val="300"/>
              </a:spcBef>
              <a:spcAft>
                <a:spcPts val="0"/>
              </a:spcAft>
              <a:buSzPts val="1800"/>
              <a:buNone/>
              <a:defRPr sz="2000"/>
            </a:lvl2pPr>
            <a:lvl3pPr lvl="2" algn="ctr">
              <a:lnSpc>
                <a:spcPct val="100000"/>
              </a:lnSpc>
              <a:spcBef>
                <a:spcPts val="300"/>
              </a:spcBef>
              <a:spcAft>
                <a:spcPts val="0"/>
              </a:spcAft>
              <a:buSzPts val="1620"/>
              <a:buNone/>
              <a:defRPr sz="1800"/>
            </a:lvl3pPr>
            <a:lvl4pPr lvl="3" algn="ctr">
              <a:lnSpc>
                <a:spcPct val="100000"/>
              </a:lnSpc>
              <a:spcBef>
                <a:spcPts val="300"/>
              </a:spcBef>
              <a:spcAft>
                <a:spcPts val="0"/>
              </a:spcAft>
              <a:buSzPts val="1440"/>
              <a:buNone/>
              <a:defRPr sz="1600"/>
            </a:lvl4pPr>
            <a:lvl5pPr lvl="4" algn="ctr">
              <a:lnSpc>
                <a:spcPct val="100000"/>
              </a:lnSpc>
              <a:spcBef>
                <a:spcPts val="300"/>
              </a:spcBef>
              <a:spcAft>
                <a:spcPts val="0"/>
              </a:spcAft>
              <a:buSzPts val="1440"/>
              <a:buNone/>
              <a:defRPr sz="1600"/>
            </a:lvl5pPr>
            <a:lvl6pPr lvl="5" algn="ctr">
              <a:lnSpc>
                <a:spcPct val="100000"/>
              </a:lnSpc>
              <a:spcBef>
                <a:spcPts val="1800"/>
              </a:spcBef>
              <a:spcAft>
                <a:spcPts val="0"/>
              </a:spcAft>
              <a:buSzPts val="1440"/>
              <a:buNone/>
              <a:defRPr sz="1600"/>
            </a:lvl6pPr>
            <a:lvl7pPr lvl="6" algn="ctr">
              <a:lnSpc>
                <a:spcPct val="100000"/>
              </a:lnSpc>
              <a:spcBef>
                <a:spcPts val="300"/>
              </a:spcBef>
              <a:spcAft>
                <a:spcPts val="0"/>
              </a:spcAft>
              <a:buSzPts val="1440"/>
              <a:buNone/>
              <a:defRPr sz="1600"/>
            </a:lvl7pPr>
            <a:lvl8pPr lvl="7" algn="ctr">
              <a:lnSpc>
                <a:spcPct val="90000"/>
              </a:lnSpc>
              <a:spcBef>
                <a:spcPts val="600"/>
              </a:spcBef>
              <a:spcAft>
                <a:spcPts val="0"/>
              </a:spcAft>
              <a:buSzPts val="1440"/>
              <a:buNone/>
              <a:defRPr sz="1600"/>
            </a:lvl8pPr>
            <a:lvl9pPr lvl="8" algn="ctr">
              <a:lnSpc>
                <a:spcPct val="100000"/>
              </a:lnSpc>
              <a:spcBef>
                <a:spcPts val="1800"/>
              </a:spcBef>
              <a:spcAft>
                <a:spcPts val="0"/>
              </a:spcAft>
              <a:buSzPts val="1440"/>
              <a:buNone/>
              <a:defRPr sz="1600"/>
            </a:lvl9pPr>
          </a:lstStyle>
          <a:p>
            <a:endParaRPr/>
          </a:p>
        </p:txBody>
      </p:sp>
      <p:grpSp>
        <p:nvGrpSpPr>
          <p:cNvPr id="232" name="Google Shape;232;p22"/>
          <p:cNvGrpSpPr/>
          <p:nvPr/>
        </p:nvGrpSpPr>
        <p:grpSpPr>
          <a:xfrm>
            <a:off x="608012" y="6445106"/>
            <a:ext cx="1184397" cy="186692"/>
            <a:chOff x="863272" y="6563918"/>
            <a:chExt cx="861082" cy="135727"/>
          </a:xfrm>
        </p:grpSpPr>
        <p:sp>
          <p:nvSpPr>
            <p:cNvPr id="233" name="Google Shape;233;p22"/>
            <p:cNvSpPr/>
            <p:nvPr/>
          </p:nvSpPr>
          <p:spPr>
            <a:xfrm>
              <a:off x="1195963" y="6569284"/>
              <a:ext cx="181812" cy="128783"/>
            </a:xfrm>
            <a:custGeom>
              <a:avLst/>
              <a:gdLst/>
              <a:ahLst/>
              <a:cxnLst/>
              <a:rect l="l" t="t" r="r" b="b"/>
              <a:pathLst>
                <a:path w="243" h="170" extrusionOk="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34" name="Google Shape;234;p22"/>
            <p:cNvSpPr/>
            <p:nvPr/>
          </p:nvSpPr>
          <p:spPr>
            <a:xfrm>
              <a:off x="1509084" y="6569284"/>
              <a:ext cx="70389" cy="128783"/>
            </a:xfrm>
            <a:custGeom>
              <a:avLst/>
              <a:gdLst/>
              <a:ahLst/>
              <a:cxnLst/>
              <a:rect l="l" t="t" r="r" b="b"/>
              <a:pathLst>
                <a:path w="94" h="170" extrusionOk="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35" name="Google Shape;235;p22"/>
            <p:cNvSpPr/>
            <p:nvPr/>
          </p:nvSpPr>
          <p:spPr>
            <a:xfrm>
              <a:off x="1577894" y="6569284"/>
              <a:ext cx="115211" cy="130361"/>
            </a:xfrm>
            <a:custGeom>
              <a:avLst/>
              <a:gdLst/>
              <a:ahLst/>
              <a:cxnLst/>
              <a:rect l="l" t="t" r="r" b="b"/>
              <a:pathLst>
                <a:path w="154" h="172" extrusionOk="0">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36" name="Google Shape;236;p22"/>
            <p:cNvSpPr/>
            <p:nvPr/>
          </p:nvSpPr>
          <p:spPr>
            <a:xfrm>
              <a:off x="1377775" y="6569284"/>
              <a:ext cx="108898" cy="130361"/>
            </a:xfrm>
            <a:custGeom>
              <a:avLst/>
              <a:gdLst/>
              <a:ahLst/>
              <a:cxnLst/>
              <a:rect l="l" t="t" r="r" b="b"/>
              <a:pathLst>
                <a:path w="146" h="172" extrusionOk="0">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37" name="Google Shape;237;p22"/>
            <p:cNvSpPr/>
            <p:nvPr/>
          </p:nvSpPr>
          <p:spPr>
            <a:xfrm>
              <a:off x="863272" y="6563918"/>
              <a:ext cx="325115" cy="135727"/>
            </a:xfrm>
            <a:custGeom>
              <a:avLst/>
              <a:gdLst/>
              <a:ahLst/>
              <a:cxnLst/>
              <a:rect l="l" t="t" r="r" b="b"/>
              <a:pathLst>
                <a:path w="435" h="179" extrusionOk="0">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38" name="Google Shape;238;p22"/>
            <p:cNvSpPr/>
            <p:nvPr/>
          </p:nvSpPr>
          <p:spPr>
            <a:xfrm>
              <a:off x="1694683" y="6569284"/>
              <a:ext cx="29671" cy="31249"/>
            </a:xfrm>
            <a:custGeom>
              <a:avLst/>
              <a:gdLst/>
              <a:ahLst/>
              <a:cxnLst/>
              <a:rect l="l" t="t" r="r" b="b"/>
              <a:pathLst>
                <a:path w="40" h="41" extrusionOk="0">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39" name="Google Shape;239;p22"/>
            <p:cNvSpPr/>
            <p:nvPr/>
          </p:nvSpPr>
          <p:spPr>
            <a:xfrm>
              <a:off x="1703521" y="6576859"/>
              <a:ext cx="12626" cy="15151"/>
            </a:xfrm>
            <a:custGeom>
              <a:avLst/>
              <a:gdLst/>
              <a:ahLst/>
              <a:cxnLst/>
              <a:rect l="l" t="t" r="r" b="b"/>
              <a:pathLst>
                <a:path w="17" h="20" extrusionOk="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sp>
        <p:nvSpPr>
          <p:cNvPr id="240" name="Google Shape;240;p22"/>
          <p:cNvSpPr txBox="1"/>
          <p:nvPr/>
        </p:nvSpPr>
        <p:spPr>
          <a:xfrm flipH="1">
            <a:off x="2073593" y="6506318"/>
            <a:ext cx="1728888" cy="18669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rgbClr val="000000"/>
              </a:buClr>
              <a:buSzPts val="800"/>
              <a:buFont typeface="Arial"/>
              <a:buNone/>
            </a:pPr>
            <a:r>
              <a:rPr lang="en-US" sz="800" b="0" i="0" u="none" strike="noStrike" cap="none">
                <a:solidFill>
                  <a:schemeClr val="dk1"/>
                </a:solidFill>
                <a:latin typeface="Arial"/>
                <a:ea typeface="Arial"/>
                <a:cs typeface="Arial"/>
                <a:sym typeface="Arial"/>
              </a:rPr>
              <a:t>Confidential</a:t>
            </a:r>
            <a:r>
              <a:rPr lang="en-US" sz="800" b="0" i="0" u="none" strike="noStrike" cap="none">
                <a:solidFill>
                  <a:schemeClr val="lt1"/>
                </a:solidFill>
                <a:latin typeface="Arial"/>
                <a:ea typeface="Arial"/>
                <a:cs typeface="Arial"/>
                <a:sym typeface="Arial"/>
              </a:rPr>
              <a:t>  </a:t>
            </a:r>
            <a:r>
              <a:rPr lang="en-US" sz="800" b="0" i="0" u="none" strike="noStrike" cap="none">
                <a:solidFill>
                  <a:schemeClr val="dk1"/>
                </a:solidFill>
                <a:latin typeface="Arial"/>
                <a:ea typeface="Arial"/>
                <a:cs typeface="Arial"/>
                <a:sym typeface="Arial"/>
              </a:rPr>
              <a:t> │  ©2020 VMware, Inc.</a:t>
            </a:r>
            <a:endParaRPr sz="1400" b="0" i="0" u="none" strike="noStrike" cap="none">
              <a:solidFill>
                <a:srgbClr val="000000"/>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matchingName="Quote">
  <p:cSld name="Quote">
    <p:spTree>
      <p:nvGrpSpPr>
        <p:cNvPr id="1" name="Shape 241"/>
        <p:cNvGrpSpPr/>
        <p:nvPr/>
      </p:nvGrpSpPr>
      <p:grpSpPr>
        <a:xfrm>
          <a:off x="0" y="0"/>
          <a:ext cx="0" cy="0"/>
          <a:chOff x="0" y="0"/>
          <a:chExt cx="0" cy="0"/>
        </a:xfrm>
      </p:grpSpPr>
      <p:sp>
        <p:nvSpPr>
          <p:cNvPr id="242" name="Google Shape;242;p23"/>
          <p:cNvSpPr/>
          <p:nvPr/>
        </p:nvSpPr>
        <p:spPr>
          <a:xfrm rot="2700000">
            <a:off x="1156507" y="-4493128"/>
            <a:ext cx="7499811" cy="13467847"/>
          </a:xfrm>
          <a:custGeom>
            <a:avLst/>
            <a:gdLst/>
            <a:ahLst/>
            <a:cxnLst/>
            <a:rect l="l" t="t" r="r" b="b"/>
            <a:pathLst>
              <a:path w="7499811" h="13467847" extrusionOk="0">
                <a:moveTo>
                  <a:pt x="0" y="7314868"/>
                </a:moveTo>
                <a:lnTo>
                  <a:pt x="7314868" y="0"/>
                </a:lnTo>
                <a:lnTo>
                  <a:pt x="7499811" y="184942"/>
                </a:lnTo>
                <a:lnTo>
                  <a:pt x="7499811" y="9513150"/>
                </a:lnTo>
                <a:lnTo>
                  <a:pt x="3545114" y="13467847"/>
                </a:lnTo>
                <a:lnTo>
                  <a:pt x="0" y="9922733"/>
                </a:lnTo>
                <a:close/>
              </a:path>
            </a:pathLst>
          </a:custGeom>
          <a:gradFill>
            <a:gsLst>
              <a:gs pos="0">
                <a:schemeClr val="accent4"/>
              </a:gs>
              <a:gs pos="24000">
                <a:schemeClr val="accent4"/>
              </a:gs>
              <a:gs pos="87000">
                <a:schemeClr val="accent1"/>
              </a:gs>
              <a:gs pos="100000">
                <a:schemeClr val="accent1"/>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Arial"/>
              <a:ea typeface="Arial"/>
              <a:cs typeface="Arial"/>
              <a:sym typeface="Arial"/>
            </a:endParaRPr>
          </a:p>
        </p:txBody>
      </p:sp>
      <p:sp>
        <p:nvSpPr>
          <p:cNvPr id="243" name="Google Shape;243;p23"/>
          <p:cNvSpPr/>
          <p:nvPr/>
        </p:nvSpPr>
        <p:spPr>
          <a:xfrm rot="2700000">
            <a:off x="7032715" y="-169135"/>
            <a:ext cx="1042026" cy="8663939"/>
          </a:xfrm>
          <a:custGeom>
            <a:avLst/>
            <a:gdLst/>
            <a:ahLst/>
            <a:cxnLst/>
            <a:rect l="l" t="t" r="r" b="b"/>
            <a:pathLst>
              <a:path w="1042026" h="8663939" extrusionOk="0">
                <a:moveTo>
                  <a:pt x="0" y="0"/>
                </a:moveTo>
                <a:lnTo>
                  <a:pt x="1042026" y="0"/>
                </a:lnTo>
                <a:lnTo>
                  <a:pt x="1042026" y="7621913"/>
                </a:lnTo>
                <a:lnTo>
                  <a:pt x="0" y="8663939"/>
                </a:lnTo>
                <a:close/>
              </a:path>
            </a:pathLst>
          </a:custGeom>
          <a:gradFill>
            <a:gsLst>
              <a:gs pos="0">
                <a:schemeClr val="accent4"/>
              </a:gs>
              <a:gs pos="26000">
                <a:schemeClr val="accent4"/>
              </a:gs>
              <a:gs pos="76000">
                <a:srgbClr val="FFFFFF">
                  <a:alpha val="90588"/>
                </a:srgbClr>
              </a:gs>
              <a:gs pos="94000">
                <a:schemeClr val="lt1"/>
              </a:gs>
              <a:gs pos="100000">
                <a:schemeClr val="lt1"/>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Arial"/>
              <a:ea typeface="Arial"/>
              <a:cs typeface="Arial"/>
              <a:sym typeface="Arial"/>
            </a:endParaRPr>
          </a:p>
        </p:txBody>
      </p:sp>
      <p:sp>
        <p:nvSpPr>
          <p:cNvPr id="244" name="Google Shape;244;p23"/>
          <p:cNvSpPr txBox="1"/>
          <p:nvPr/>
        </p:nvSpPr>
        <p:spPr>
          <a:xfrm>
            <a:off x="11490941" y="6388099"/>
            <a:ext cx="437990" cy="365125"/>
          </a:xfrm>
          <a:prstGeom prst="rect">
            <a:avLst/>
          </a:prstGeom>
          <a:noFill/>
          <a:ln>
            <a:noFill/>
          </a:ln>
        </p:spPr>
        <p:txBody>
          <a:bodyPr spcFirstLastPara="1" wrap="square" lIns="0" tIns="0" rIns="0" bIns="0" anchor="ctr" anchorCtr="0">
            <a:noAutofit/>
          </a:bodyPr>
          <a:lstStyle/>
          <a:p>
            <a:pPr marL="0" marR="0" lvl="0" indent="0" algn="r" rtl="0">
              <a:lnSpc>
                <a:spcPct val="90000"/>
              </a:lnSpc>
              <a:spcBef>
                <a:spcPts val="0"/>
              </a:spcBef>
              <a:spcAft>
                <a:spcPts val="0"/>
              </a:spcAft>
              <a:buClr>
                <a:srgbClr val="000000"/>
              </a:buClr>
              <a:buSzPts val="800"/>
              <a:buFont typeface="Arial"/>
              <a:buNone/>
            </a:pPr>
            <a:fld id="{00000000-1234-1234-1234-123412341234}" type="slidenum">
              <a:rPr lang="en-US" sz="800" b="0" i="0" u="none" strike="noStrike" cap="none">
                <a:solidFill>
                  <a:schemeClr val="dk1"/>
                </a:solidFill>
                <a:latin typeface="Arial"/>
                <a:ea typeface="Arial"/>
                <a:cs typeface="Arial"/>
                <a:sym typeface="Arial"/>
              </a:rPr>
              <a:t>‹#›</a:t>
            </a:fld>
            <a:endParaRPr sz="1800" b="0" i="0" u="none" strike="noStrike" cap="none">
              <a:solidFill>
                <a:schemeClr val="dk1"/>
              </a:solidFill>
              <a:latin typeface="Arial"/>
              <a:ea typeface="Arial"/>
              <a:cs typeface="Arial"/>
              <a:sym typeface="Arial"/>
            </a:endParaRPr>
          </a:p>
        </p:txBody>
      </p:sp>
      <p:grpSp>
        <p:nvGrpSpPr>
          <p:cNvPr id="245" name="Google Shape;245;p23"/>
          <p:cNvGrpSpPr/>
          <p:nvPr/>
        </p:nvGrpSpPr>
        <p:grpSpPr>
          <a:xfrm>
            <a:off x="608012" y="6445106"/>
            <a:ext cx="1184397" cy="186692"/>
            <a:chOff x="863272" y="6563918"/>
            <a:chExt cx="861082" cy="135727"/>
          </a:xfrm>
        </p:grpSpPr>
        <p:sp>
          <p:nvSpPr>
            <p:cNvPr id="246" name="Google Shape;246;p23"/>
            <p:cNvSpPr/>
            <p:nvPr/>
          </p:nvSpPr>
          <p:spPr>
            <a:xfrm>
              <a:off x="1195963" y="6569284"/>
              <a:ext cx="181812" cy="128783"/>
            </a:xfrm>
            <a:custGeom>
              <a:avLst/>
              <a:gdLst/>
              <a:ahLst/>
              <a:cxnLst/>
              <a:rect l="l" t="t" r="r" b="b"/>
              <a:pathLst>
                <a:path w="243" h="170" extrusionOk="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2"/>
                </a:solidFill>
                <a:latin typeface="Arial"/>
                <a:ea typeface="Arial"/>
                <a:cs typeface="Arial"/>
                <a:sym typeface="Arial"/>
              </a:endParaRPr>
            </a:p>
          </p:txBody>
        </p:sp>
        <p:sp>
          <p:nvSpPr>
            <p:cNvPr id="247" name="Google Shape;247;p23"/>
            <p:cNvSpPr/>
            <p:nvPr/>
          </p:nvSpPr>
          <p:spPr>
            <a:xfrm>
              <a:off x="1509084" y="6569284"/>
              <a:ext cx="70389" cy="128783"/>
            </a:xfrm>
            <a:custGeom>
              <a:avLst/>
              <a:gdLst/>
              <a:ahLst/>
              <a:cxnLst/>
              <a:rect l="l" t="t" r="r" b="b"/>
              <a:pathLst>
                <a:path w="94" h="170" extrusionOk="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2"/>
                </a:solidFill>
                <a:latin typeface="Arial"/>
                <a:ea typeface="Arial"/>
                <a:cs typeface="Arial"/>
                <a:sym typeface="Arial"/>
              </a:endParaRPr>
            </a:p>
          </p:txBody>
        </p:sp>
        <p:sp>
          <p:nvSpPr>
            <p:cNvPr id="248" name="Google Shape;248;p23"/>
            <p:cNvSpPr/>
            <p:nvPr/>
          </p:nvSpPr>
          <p:spPr>
            <a:xfrm>
              <a:off x="1577894" y="6569284"/>
              <a:ext cx="115211" cy="130361"/>
            </a:xfrm>
            <a:custGeom>
              <a:avLst/>
              <a:gdLst/>
              <a:ahLst/>
              <a:cxnLst/>
              <a:rect l="l" t="t" r="r" b="b"/>
              <a:pathLst>
                <a:path w="154" h="172" extrusionOk="0">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2"/>
                </a:solidFill>
                <a:latin typeface="Arial"/>
                <a:ea typeface="Arial"/>
                <a:cs typeface="Arial"/>
                <a:sym typeface="Arial"/>
              </a:endParaRPr>
            </a:p>
          </p:txBody>
        </p:sp>
        <p:sp>
          <p:nvSpPr>
            <p:cNvPr id="249" name="Google Shape;249;p23"/>
            <p:cNvSpPr/>
            <p:nvPr/>
          </p:nvSpPr>
          <p:spPr>
            <a:xfrm>
              <a:off x="1377775" y="6569284"/>
              <a:ext cx="108898" cy="130361"/>
            </a:xfrm>
            <a:custGeom>
              <a:avLst/>
              <a:gdLst/>
              <a:ahLst/>
              <a:cxnLst/>
              <a:rect l="l" t="t" r="r" b="b"/>
              <a:pathLst>
                <a:path w="146" h="172" extrusionOk="0">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2"/>
                </a:solidFill>
                <a:latin typeface="Arial"/>
                <a:ea typeface="Arial"/>
                <a:cs typeface="Arial"/>
                <a:sym typeface="Arial"/>
              </a:endParaRPr>
            </a:p>
          </p:txBody>
        </p:sp>
        <p:sp>
          <p:nvSpPr>
            <p:cNvPr id="250" name="Google Shape;250;p23"/>
            <p:cNvSpPr/>
            <p:nvPr/>
          </p:nvSpPr>
          <p:spPr>
            <a:xfrm>
              <a:off x="863272" y="6563918"/>
              <a:ext cx="325115" cy="135727"/>
            </a:xfrm>
            <a:custGeom>
              <a:avLst/>
              <a:gdLst/>
              <a:ahLst/>
              <a:cxnLst/>
              <a:rect l="l" t="t" r="r" b="b"/>
              <a:pathLst>
                <a:path w="435" h="179" extrusionOk="0">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2"/>
                </a:solidFill>
                <a:latin typeface="Arial"/>
                <a:ea typeface="Arial"/>
                <a:cs typeface="Arial"/>
                <a:sym typeface="Arial"/>
              </a:endParaRPr>
            </a:p>
          </p:txBody>
        </p:sp>
        <p:sp>
          <p:nvSpPr>
            <p:cNvPr id="251" name="Google Shape;251;p23"/>
            <p:cNvSpPr/>
            <p:nvPr/>
          </p:nvSpPr>
          <p:spPr>
            <a:xfrm>
              <a:off x="1694683" y="6569284"/>
              <a:ext cx="29671" cy="31249"/>
            </a:xfrm>
            <a:custGeom>
              <a:avLst/>
              <a:gdLst/>
              <a:ahLst/>
              <a:cxnLst/>
              <a:rect l="l" t="t" r="r" b="b"/>
              <a:pathLst>
                <a:path w="40" h="41" extrusionOk="0">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2"/>
                </a:solidFill>
                <a:latin typeface="Arial"/>
                <a:ea typeface="Arial"/>
                <a:cs typeface="Arial"/>
                <a:sym typeface="Arial"/>
              </a:endParaRPr>
            </a:p>
          </p:txBody>
        </p:sp>
        <p:sp>
          <p:nvSpPr>
            <p:cNvPr id="252" name="Google Shape;252;p23"/>
            <p:cNvSpPr/>
            <p:nvPr/>
          </p:nvSpPr>
          <p:spPr>
            <a:xfrm>
              <a:off x="1703521" y="6576859"/>
              <a:ext cx="12626" cy="15151"/>
            </a:xfrm>
            <a:custGeom>
              <a:avLst/>
              <a:gdLst/>
              <a:ahLst/>
              <a:cxnLst/>
              <a:rect l="l" t="t" r="r" b="b"/>
              <a:pathLst>
                <a:path w="17" h="20" extrusionOk="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2"/>
                </a:solidFill>
                <a:latin typeface="Arial"/>
                <a:ea typeface="Arial"/>
                <a:cs typeface="Arial"/>
                <a:sym typeface="Arial"/>
              </a:endParaRPr>
            </a:p>
          </p:txBody>
        </p:sp>
      </p:grpSp>
      <p:sp>
        <p:nvSpPr>
          <p:cNvPr id="253" name="Google Shape;253;p23"/>
          <p:cNvSpPr txBox="1"/>
          <p:nvPr/>
        </p:nvSpPr>
        <p:spPr>
          <a:xfrm flipH="1">
            <a:off x="2073593" y="6506318"/>
            <a:ext cx="1728888" cy="18669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rgbClr val="000000"/>
              </a:buClr>
              <a:buSzPts val="800"/>
              <a:buFont typeface="Arial"/>
              <a:buNone/>
            </a:pPr>
            <a:r>
              <a:rPr lang="en-US" sz="800" b="0" i="0" u="none" strike="noStrike" cap="none">
                <a:solidFill>
                  <a:schemeClr val="lt1"/>
                </a:solidFill>
                <a:latin typeface="Arial"/>
                <a:ea typeface="Arial"/>
                <a:cs typeface="Arial"/>
                <a:sym typeface="Arial"/>
              </a:rPr>
              <a:t>Confidential   │  ©2020 VMware, Inc.</a:t>
            </a:r>
            <a:endParaRPr sz="1400" b="0" i="0" u="none" strike="noStrike" cap="none">
              <a:solidFill>
                <a:srgbClr val="000000"/>
              </a:solidFill>
              <a:latin typeface="Arial"/>
              <a:ea typeface="Arial"/>
              <a:cs typeface="Arial"/>
              <a:sym typeface="Arial"/>
            </a:endParaRPr>
          </a:p>
        </p:txBody>
      </p:sp>
      <p:sp>
        <p:nvSpPr>
          <p:cNvPr id="254" name="Google Shape;254;p23"/>
          <p:cNvSpPr>
            <a:spLocks noGrp="1"/>
          </p:cNvSpPr>
          <p:nvPr>
            <p:ph type="pic" idx="2"/>
          </p:nvPr>
        </p:nvSpPr>
        <p:spPr>
          <a:xfrm>
            <a:off x="8523151" y="4619335"/>
            <a:ext cx="2740025" cy="1371600"/>
          </a:xfrm>
          <a:prstGeom prst="rect">
            <a:avLst/>
          </a:prstGeom>
          <a:noFill/>
          <a:ln>
            <a:noFill/>
          </a:ln>
        </p:spPr>
        <p:txBody>
          <a:bodyPr spcFirstLastPara="1" wrap="square" lIns="0" tIns="0" rIns="0" bIns="0" anchor="ctr" anchorCtr="0">
            <a:noAutofit/>
          </a:bodyPr>
          <a:lstStyle>
            <a:lvl1pPr marR="0" lvl="0" algn="ctr" rtl="0">
              <a:lnSpc>
                <a:spcPct val="100000"/>
              </a:lnSpc>
              <a:spcBef>
                <a:spcPts val="1800"/>
              </a:spcBef>
              <a:spcAft>
                <a:spcPts val="0"/>
              </a:spcAft>
              <a:buClr>
                <a:srgbClr val="A8A8AB"/>
              </a:buClr>
              <a:buSzPts val="2160"/>
              <a:buFont typeface="Arial"/>
              <a:buChar char="​"/>
              <a:defRPr sz="2400" b="1" i="0" u="none" strike="noStrike" cap="none">
                <a:solidFill>
                  <a:srgbClr val="F8981D"/>
                </a:solidFill>
                <a:latin typeface="Arial"/>
                <a:ea typeface="Arial"/>
                <a:cs typeface="Arial"/>
                <a:sym typeface="Arial"/>
              </a:defRPr>
            </a:lvl1pPr>
            <a:lvl2pPr marR="0" lvl="1" algn="l" rtl="0">
              <a:lnSpc>
                <a:spcPct val="100000"/>
              </a:lnSpc>
              <a:spcBef>
                <a:spcPts val="300"/>
              </a:spcBef>
              <a:spcAft>
                <a:spcPts val="0"/>
              </a:spcAft>
              <a:buClr>
                <a:schemeClr val="dk2"/>
              </a:buClr>
              <a:buSzPts val="1620"/>
              <a:buFont typeface="Arial"/>
              <a:buChar char="•"/>
              <a:defRPr sz="1800" b="0" i="0" u="none" strike="noStrike" cap="none">
                <a:solidFill>
                  <a:schemeClr val="dk2"/>
                </a:solidFill>
                <a:latin typeface="Arial"/>
                <a:ea typeface="Arial"/>
                <a:cs typeface="Arial"/>
                <a:sym typeface="Arial"/>
              </a:defRPr>
            </a:lvl2pPr>
            <a:lvl3pPr marR="0" lvl="2" algn="l" rtl="0">
              <a:lnSpc>
                <a:spcPct val="100000"/>
              </a:lnSpc>
              <a:spcBef>
                <a:spcPts val="300"/>
              </a:spcBef>
              <a:spcAft>
                <a:spcPts val="0"/>
              </a:spcAft>
              <a:buClr>
                <a:schemeClr val="dk2"/>
              </a:buClr>
              <a:buSzPts val="1440"/>
              <a:buFont typeface="Arial"/>
              <a:buChar char="–"/>
              <a:defRPr sz="1600" b="0" i="0" u="none" strike="noStrike" cap="none">
                <a:solidFill>
                  <a:schemeClr val="dk2"/>
                </a:solidFill>
                <a:latin typeface="Arial"/>
                <a:ea typeface="Arial"/>
                <a:cs typeface="Arial"/>
                <a:sym typeface="Arial"/>
              </a:defRPr>
            </a:lvl3pPr>
            <a:lvl4pPr marR="0" lvl="3" algn="l" rtl="0">
              <a:lnSpc>
                <a:spcPct val="100000"/>
              </a:lnSpc>
              <a:spcBef>
                <a:spcPts val="300"/>
              </a:spcBef>
              <a:spcAft>
                <a:spcPts val="0"/>
              </a:spcAft>
              <a:buClr>
                <a:schemeClr val="dk2"/>
              </a:buClr>
              <a:buSzPts val="1260"/>
              <a:buFont typeface="Arial"/>
              <a:buChar char="•"/>
              <a:defRPr sz="1400" b="0" i="0" u="none" strike="noStrike" cap="none">
                <a:solidFill>
                  <a:schemeClr val="dk2"/>
                </a:solidFill>
                <a:latin typeface="Arial"/>
                <a:ea typeface="Arial"/>
                <a:cs typeface="Arial"/>
                <a:sym typeface="Arial"/>
              </a:defRPr>
            </a:lvl4pPr>
            <a:lvl5pPr marR="0" lvl="4" algn="l" rtl="0">
              <a:lnSpc>
                <a:spcPct val="100000"/>
              </a:lnSpc>
              <a:spcBef>
                <a:spcPts val="300"/>
              </a:spcBef>
              <a:spcAft>
                <a:spcPts val="0"/>
              </a:spcAft>
              <a:buClr>
                <a:schemeClr val="dk2"/>
              </a:buClr>
              <a:buSzPts val="1260"/>
              <a:buFont typeface="Arial"/>
              <a:buChar char="–"/>
              <a:defRPr sz="1400" b="0" i="0" u="none" strike="noStrike" cap="none">
                <a:solidFill>
                  <a:schemeClr val="dk2"/>
                </a:solidFill>
                <a:latin typeface="Arial"/>
                <a:ea typeface="Arial"/>
                <a:cs typeface="Arial"/>
                <a:sym typeface="Arial"/>
              </a:defRPr>
            </a:lvl5pPr>
            <a:lvl6pPr marR="0" lvl="5" algn="l" rtl="0">
              <a:lnSpc>
                <a:spcPct val="100000"/>
              </a:lnSpc>
              <a:spcBef>
                <a:spcPts val="1800"/>
              </a:spcBef>
              <a:spcAft>
                <a:spcPts val="0"/>
              </a:spcAft>
              <a:buClr>
                <a:schemeClr val="dk2"/>
              </a:buClr>
              <a:buSzPts val="1800"/>
              <a:buFont typeface="Arial"/>
              <a:buAutoNum type="arabicPeriod"/>
              <a:defRPr sz="2000" b="0" i="0" u="none" strike="noStrike" cap="none">
                <a:solidFill>
                  <a:schemeClr val="dk2"/>
                </a:solidFill>
                <a:latin typeface="Arial"/>
                <a:ea typeface="Arial"/>
                <a:cs typeface="Arial"/>
                <a:sym typeface="Arial"/>
              </a:defRPr>
            </a:lvl6pPr>
            <a:lvl7pPr marR="0" lvl="6" algn="l" rtl="0">
              <a:lnSpc>
                <a:spcPct val="100000"/>
              </a:lnSpc>
              <a:spcBef>
                <a:spcPts val="300"/>
              </a:spcBef>
              <a:spcAft>
                <a:spcPts val="0"/>
              </a:spcAft>
              <a:buClr>
                <a:schemeClr val="dk2"/>
              </a:buClr>
              <a:buSzPts val="1440"/>
              <a:buFont typeface="Arial"/>
              <a:buAutoNum type="alphaLcPeriod"/>
              <a:defRPr sz="1600" b="0" i="0" u="none" strike="noStrike" cap="none">
                <a:solidFill>
                  <a:schemeClr val="dk2"/>
                </a:solidFill>
                <a:latin typeface="Arial"/>
                <a:ea typeface="Arial"/>
                <a:cs typeface="Arial"/>
                <a:sym typeface="Arial"/>
              </a:defRPr>
            </a:lvl7pPr>
            <a:lvl8pPr marR="0" lvl="7" algn="l" rtl="0">
              <a:lnSpc>
                <a:spcPct val="90000"/>
              </a:lnSpc>
              <a:spcBef>
                <a:spcPts val="600"/>
              </a:spcBef>
              <a:spcAft>
                <a:spcPts val="0"/>
              </a:spcAft>
              <a:buClr>
                <a:schemeClr val="dk2"/>
              </a:buClr>
              <a:buSzPts val="1260"/>
              <a:buFont typeface="Arial"/>
              <a:buAutoNum type="romanLcPeriod"/>
              <a:defRPr sz="1400" b="0" i="0" u="none" strike="noStrike" cap="none">
                <a:solidFill>
                  <a:schemeClr val="dk2"/>
                </a:solidFill>
                <a:latin typeface="Arial"/>
                <a:ea typeface="Arial"/>
                <a:cs typeface="Arial"/>
                <a:sym typeface="Arial"/>
              </a:defRPr>
            </a:lvl8pPr>
            <a:lvl9pPr marR="0" lvl="8" algn="l" rtl="0">
              <a:lnSpc>
                <a:spcPct val="100000"/>
              </a:lnSpc>
              <a:spcBef>
                <a:spcPts val="1800"/>
              </a:spcBef>
              <a:spcAft>
                <a:spcPts val="0"/>
              </a:spcAft>
              <a:buClr>
                <a:schemeClr val="dk2"/>
              </a:buClr>
              <a:buSzPts val="1800"/>
              <a:buFont typeface="Arial"/>
              <a:buAutoNum type="alphaUcPeriod"/>
              <a:defRPr sz="2000" b="0" i="0" u="none" strike="noStrike" cap="none">
                <a:solidFill>
                  <a:schemeClr val="dk2"/>
                </a:solidFill>
                <a:latin typeface="Arial"/>
                <a:ea typeface="Arial"/>
                <a:cs typeface="Arial"/>
                <a:sym typeface="Arial"/>
              </a:defRPr>
            </a:lvl9pPr>
          </a:lstStyle>
          <a:p>
            <a:endParaRPr/>
          </a:p>
        </p:txBody>
      </p:sp>
      <p:sp>
        <p:nvSpPr>
          <p:cNvPr id="255" name="Google Shape;255;p23"/>
          <p:cNvSpPr txBox="1">
            <a:spLocks noGrp="1"/>
          </p:cNvSpPr>
          <p:nvPr>
            <p:ph type="body" idx="1"/>
          </p:nvPr>
        </p:nvSpPr>
        <p:spPr>
          <a:xfrm>
            <a:off x="438912" y="1600200"/>
            <a:ext cx="5413248" cy="3200400"/>
          </a:xfrm>
          <a:prstGeom prst="rect">
            <a:avLst/>
          </a:prstGeom>
          <a:noFill/>
          <a:ln>
            <a:noFill/>
          </a:ln>
        </p:spPr>
        <p:txBody>
          <a:bodyPr spcFirstLastPara="1" wrap="square" lIns="0" tIns="0" rIns="0" bIns="0" anchor="b" anchorCtr="0">
            <a:noAutofit/>
          </a:bodyPr>
          <a:lstStyle>
            <a:lvl1pPr marL="457200" lvl="0" indent="-406400" algn="l">
              <a:lnSpc>
                <a:spcPct val="100000"/>
              </a:lnSpc>
              <a:spcBef>
                <a:spcPts val="1800"/>
              </a:spcBef>
              <a:spcAft>
                <a:spcPts val="0"/>
              </a:spcAft>
              <a:buClr>
                <a:schemeClr val="lt1"/>
              </a:buClr>
              <a:buSzPts val="2800"/>
              <a:buFont typeface="Arial"/>
              <a:buChar char="“"/>
              <a:defRPr sz="2800">
                <a:solidFill>
                  <a:schemeClr val="lt1"/>
                </a:solidFill>
              </a:defRPr>
            </a:lvl1pPr>
            <a:lvl2pPr marL="914400" lvl="1" indent="-331469" algn="l">
              <a:lnSpc>
                <a:spcPct val="100000"/>
              </a:lnSpc>
              <a:spcBef>
                <a:spcPts val="300"/>
              </a:spcBef>
              <a:spcAft>
                <a:spcPts val="0"/>
              </a:spcAft>
              <a:buClr>
                <a:schemeClr val="lt1"/>
              </a:buClr>
              <a:buSzPts val="1620"/>
              <a:buFont typeface="Arial"/>
              <a:buChar char="“"/>
              <a:defRPr>
                <a:solidFill>
                  <a:schemeClr val="lt1"/>
                </a:solidFill>
              </a:defRPr>
            </a:lvl2pPr>
            <a:lvl3pPr marL="1371600" lvl="2" indent="-320039" algn="l">
              <a:lnSpc>
                <a:spcPct val="100000"/>
              </a:lnSpc>
              <a:spcBef>
                <a:spcPts val="300"/>
              </a:spcBef>
              <a:spcAft>
                <a:spcPts val="0"/>
              </a:spcAft>
              <a:buClr>
                <a:schemeClr val="lt1"/>
              </a:buClr>
              <a:buSzPts val="1440"/>
              <a:buFont typeface="Arial"/>
              <a:buChar char="“"/>
              <a:defRPr>
                <a:solidFill>
                  <a:schemeClr val="lt1"/>
                </a:solidFill>
              </a:defRPr>
            </a:lvl3pPr>
            <a:lvl4pPr marL="1828800" lvl="3" indent="-308610" algn="l">
              <a:lnSpc>
                <a:spcPct val="100000"/>
              </a:lnSpc>
              <a:spcBef>
                <a:spcPts val="300"/>
              </a:spcBef>
              <a:spcAft>
                <a:spcPts val="0"/>
              </a:spcAft>
              <a:buClr>
                <a:schemeClr val="lt1"/>
              </a:buClr>
              <a:buSzPts val="1260"/>
              <a:buFont typeface="Arial"/>
              <a:buChar char="“"/>
              <a:defRPr>
                <a:solidFill>
                  <a:schemeClr val="lt1"/>
                </a:solidFill>
              </a:defRPr>
            </a:lvl4pPr>
            <a:lvl5pPr marL="2286000" lvl="4" indent="-308610" algn="l">
              <a:lnSpc>
                <a:spcPct val="100000"/>
              </a:lnSpc>
              <a:spcBef>
                <a:spcPts val="300"/>
              </a:spcBef>
              <a:spcAft>
                <a:spcPts val="0"/>
              </a:spcAft>
              <a:buClr>
                <a:schemeClr val="lt1"/>
              </a:buClr>
              <a:buSzPts val="1260"/>
              <a:buFont typeface="Arial"/>
              <a:buChar char="“"/>
              <a:defRPr>
                <a:solidFill>
                  <a:schemeClr val="lt1"/>
                </a:solidFill>
              </a:defRPr>
            </a:lvl5pPr>
            <a:lvl6pPr marL="2743200" lvl="5" indent="-331470" algn="l">
              <a:lnSpc>
                <a:spcPct val="100000"/>
              </a:lnSpc>
              <a:spcBef>
                <a:spcPts val="1800"/>
              </a:spcBef>
              <a:spcAft>
                <a:spcPts val="0"/>
              </a:spcAft>
              <a:buSzPts val="1620"/>
              <a:buAutoNum type="arabicPeriod"/>
              <a:defRPr/>
            </a:lvl6pPr>
            <a:lvl7pPr marL="3200400" lvl="6" indent="-331470" algn="l">
              <a:lnSpc>
                <a:spcPct val="100000"/>
              </a:lnSpc>
              <a:spcBef>
                <a:spcPts val="300"/>
              </a:spcBef>
              <a:spcAft>
                <a:spcPts val="0"/>
              </a:spcAft>
              <a:buSzPts val="1620"/>
              <a:buAutoNum type="alphaLcPeriod"/>
              <a:defRPr/>
            </a:lvl7pPr>
            <a:lvl8pPr marL="3657600" lvl="7" indent="-331470" algn="l">
              <a:lnSpc>
                <a:spcPct val="90000"/>
              </a:lnSpc>
              <a:spcBef>
                <a:spcPts val="600"/>
              </a:spcBef>
              <a:spcAft>
                <a:spcPts val="0"/>
              </a:spcAft>
              <a:buSzPts val="1620"/>
              <a:buAutoNum type="romanLcPeriod"/>
              <a:defRPr/>
            </a:lvl8pPr>
            <a:lvl9pPr marL="4114800" lvl="8" indent="-331470" algn="l">
              <a:lnSpc>
                <a:spcPct val="100000"/>
              </a:lnSpc>
              <a:spcBef>
                <a:spcPts val="1800"/>
              </a:spcBef>
              <a:spcAft>
                <a:spcPts val="0"/>
              </a:spcAft>
              <a:buSzPts val="1620"/>
              <a:buAutoNum type="alphaUcPeriod"/>
              <a:defRPr/>
            </a:lvl9pPr>
          </a:lstStyle>
          <a:p>
            <a:endParaRPr/>
          </a:p>
        </p:txBody>
      </p:sp>
      <p:sp>
        <p:nvSpPr>
          <p:cNvPr id="256" name="Google Shape;256;p23"/>
          <p:cNvSpPr txBox="1">
            <a:spLocks noGrp="1"/>
          </p:cNvSpPr>
          <p:nvPr>
            <p:ph type="body" idx="3"/>
          </p:nvPr>
        </p:nvSpPr>
        <p:spPr>
          <a:xfrm>
            <a:off x="612648" y="5065776"/>
            <a:ext cx="4581144" cy="274320"/>
          </a:xfrm>
          <a:prstGeom prst="rect">
            <a:avLst/>
          </a:prstGeom>
          <a:noFill/>
          <a:ln>
            <a:noFill/>
          </a:ln>
        </p:spPr>
        <p:txBody>
          <a:bodyPr spcFirstLastPara="1" wrap="square" lIns="0" tIns="0" rIns="0" bIns="0" anchor="t" anchorCtr="0">
            <a:noAutofit/>
          </a:bodyPr>
          <a:lstStyle>
            <a:lvl1pPr marL="457200" lvl="0" indent="-331470" algn="l">
              <a:lnSpc>
                <a:spcPct val="100000"/>
              </a:lnSpc>
              <a:spcBef>
                <a:spcPts val="1800"/>
              </a:spcBef>
              <a:spcAft>
                <a:spcPts val="0"/>
              </a:spcAft>
              <a:buSzPts val="1620"/>
              <a:buChar char="​"/>
              <a:defRPr sz="1800">
                <a:solidFill>
                  <a:schemeClr val="lt1"/>
                </a:solidFill>
              </a:defRPr>
            </a:lvl1pPr>
            <a:lvl2pPr marL="914400" lvl="1" indent="-331469" algn="l">
              <a:lnSpc>
                <a:spcPct val="100000"/>
              </a:lnSpc>
              <a:spcBef>
                <a:spcPts val="300"/>
              </a:spcBef>
              <a:spcAft>
                <a:spcPts val="0"/>
              </a:spcAft>
              <a:buSzPts val="1620"/>
              <a:buChar char="•"/>
              <a:defRPr/>
            </a:lvl2pPr>
            <a:lvl3pPr marL="1371600" lvl="2" indent="-331469" algn="l">
              <a:lnSpc>
                <a:spcPct val="100000"/>
              </a:lnSpc>
              <a:spcBef>
                <a:spcPts val="300"/>
              </a:spcBef>
              <a:spcAft>
                <a:spcPts val="0"/>
              </a:spcAft>
              <a:buSzPts val="1620"/>
              <a:buChar char="–"/>
              <a:defRPr/>
            </a:lvl3pPr>
            <a:lvl4pPr marL="1828800" lvl="3" indent="-331469" algn="l">
              <a:lnSpc>
                <a:spcPct val="100000"/>
              </a:lnSpc>
              <a:spcBef>
                <a:spcPts val="300"/>
              </a:spcBef>
              <a:spcAft>
                <a:spcPts val="0"/>
              </a:spcAft>
              <a:buSzPts val="1620"/>
              <a:buChar char="•"/>
              <a:defRPr/>
            </a:lvl4pPr>
            <a:lvl5pPr marL="2286000" lvl="4" indent="-331470" algn="l">
              <a:lnSpc>
                <a:spcPct val="100000"/>
              </a:lnSpc>
              <a:spcBef>
                <a:spcPts val="300"/>
              </a:spcBef>
              <a:spcAft>
                <a:spcPts val="0"/>
              </a:spcAft>
              <a:buSzPts val="1620"/>
              <a:buChar char="–"/>
              <a:defRPr/>
            </a:lvl5pPr>
            <a:lvl6pPr marL="2743200" lvl="5" indent="-331470" algn="l">
              <a:lnSpc>
                <a:spcPct val="100000"/>
              </a:lnSpc>
              <a:spcBef>
                <a:spcPts val="1800"/>
              </a:spcBef>
              <a:spcAft>
                <a:spcPts val="0"/>
              </a:spcAft>
              <a:buSzPts val="1620"/>
              <a:buAutoNum type="arabicPeriod"/>
              <a:defRPr/>
            </a:lvl6pPr>
            <a:lvl7pPr marL="3200400" lvl="6" indent="-331470" algn="l">
              <a:lnSpc>
                <a:spcPct val="100000"/>
              </a:lnSpc>
              <a:spcBef>
                <a:spcPts val="300"/>
              </a:spcBef>
              <a:spcAft>
                <a:spcPts val="0"/>
              </a:spcAft>
              <a:buSzPts val="1620"/>
              <a:buAutoNum type="alphaLcPeriod"/>
              <a:defRPr/>
            </a:lvl7pPr>
            <a:lvl8pPr marL="3657600" lvl="7" indent="-331470" algn="l">
              <a:lnSpc>
                <a:spcPct val="90000"/>
              </a:lnSpc>
              <a:spcBef>
                <a:spcPts val="600"/>
              </a:spcBef>
              <a:spcAft>
                <a:spcPts val="0"/>
              </a:spcAft>
              <a:buSzPts val="1620"/>
              <a:buAutoNum type="romanLcPeriod"/>
              <a:defRPr/>
            </a:lvl8pPr>
            <a:lvl9pPr marL="4114800" lvl="8" indent="-331470" algn="l">
              <a:lnSpc>
                <a:spcPct val="100000"/>
              </a:lnSpc>
              <a:spcBef>
                <a:spcPts val="1800"/>
              </a:spcBef>
              <a:spcAft>
                <a:spcPts val="0"/>
              </a:spcAft>
              <a:buSzPts val="1620"/>
              <a:buAutoNum type="alphaUcPeriod"/>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matchingName="Quote – Plum">
  <p:cSld name="Quote – Plum">
    <p:spTree>
      <p:nvGrpSpPr>
        <p:cNvPr id="1" name="Shape 257"/>
        <p:cNvGrpSpPr/>
        <p:nvPr/>
      </p:nvGrpSpPr>
      <p:grpSpPr>
        <a:xfrm>
          <a:off x="0" y="0"/>
          <a:ext cx="0" cy="0"/>
          <a:chOff x="0" y="0"/>
          <a:chExt cx="0" cy="0"/>
        </a:xfrm>
      </p:grpSpPr>
      <p:sp>
        <p:nvSpPr>
          <p:cNvPr id="258" name="Google Shape;258;p24"/>
          <p:cNvSpPr/>
          <p:nvPr/>
        </p:nvSpPr>
        <p:spPr>
          <a:xfrm rot="2700000">
            <a:off x="1156507" y="-4493128"/>
            <a:ext cx="7499811" cy="13467847"/>
          </a:xfrm>
          <a:custGeom>
            <a:avLst/>
            <a:gdLst/>
            <a:ahLst/>
            <a:cxnLst/>
            <a:rect l="l" t="t" r="r" b="b"/>
            <a:pathLst>
              <a:path w="7499811" h="13467847" extrusionOk="0">
                <a:moveTo>
                  <a:pt x="0" y="7314868"/>
                </a:moveTo>
                <a:lnTo>
                  <a:pt x="7314868" y="0"/>
                </a:lnTo>
                <a:lnTo>
                  <a:pt x="7499811" y="184942"/>
                </a:lnTo>
                <a:lnTo>
                  <a:pt x="7499811" y="9513150"/>
                </a:lnTo>
                <a:lnTo>
                  <a:pt x="3545114" y="13467847"/>
                </a:lnTo>
                <a:lnTo>
                  <a:pt x="0" y="9922733"/>
                </a:lnTo>
                <a:close/>
              </a:path>
            </a:pathLst>
          </a:custGeom>
          <a:gradFill>
            <a:gsLst>
              <a:gs pos="0">
                <a:srgbClr val="7F35AB"/>
              </a:gs>
              <a:gs pos="24000">
                <a:srgbClr val="7F35AB"/>
              </a:gs>
              <a:gs pos="87000">
                <a:srgbClr val="264088"/>
              </a:gs>
              <a:gs pos="100000">
                <a:srgbClr val="264088"/>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Arial"/>
              <a:ea typeface="Arial"/>
              <a:cs typeface="Arial"/>
              <a:sym typeface="Arial"/>
            </a:endParaRPr>
          </a:p>
        </p:txBody>
      </p:sp>
      <p:sp>
        <p:nvSpPr>
          <p:cNvPr id="259" name="Google Shape;259;p24"/>
          <p:cNvSpPr/>
          <p:nvPr/>
        </p:nvSpPr>
        <p:spPr>
          <a:xfrm rot="2700000">
            <a:off x="7032715" y="-169135"/>
            <a:ext cx="1042026" cy="8663939"/>
          </a:xfrm>
          <a:custGeom>
            <a:avLst/>
            <a:gdLst/>
            <a:ahLst/>
            <a:cxnLst/>
            <a:rect l="l" t="t" r="r" b="b"/>
            <a:pathLst>
              <a:path w="1042026" h="8663939" extrusionOk="0">
                <a:moveTo>
                  <a:pt x="0" y="0"/>
                </a:moveTo>
                <a:lnTo>
                  <a:pt x="1042026" y="0"/>
                </a:lnTo>
                <a:lnTo>
                  <a:pt x="1042026" y="7621913"/>
                </a:lnTo>
                <a:lnTo>
                  <a:pt x="0" y="8663939"/>
                </a:lnTo>
                <a:close/>
              </a:path>
            </a:pathLst>
          </a:custGeom>
          <a:gradFill>
            <a:gsLst>
              <a:gs pos="0">
                <a:srgbClr val="7F35AB">
                  <a:alpha val="93333"/>
                </a:srgbClr>
              </a:gs>
              <a:gs pos="22000">
                <a:srgbClr val="7F35AB">
                  <a:alpha val="93333"/>
                </a:srgbClr>
              </a:gs>
              <a:gs pos="77000">
                <a:srgbClr val="FFFFFF">
                  <a:alpha val="78431"/>
                </a:srgbClr>
              </a:gs>
              <a:gs pos="95000">
                <a:schemeClr val="lt1"/>
              </a:gs>
              <a:gs pos="100000">
                <a:schemeClr val="lt1"/>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Arial"/>
              <a:ea typeface="Arial"/>
              <a:cs typeface="Arial"/>
              <a:sym typeface="Arial"/>
            </a:endParaRPr>
          </a:p>
        </p:txBody>
      </p:sp>
      <p:sp>
        <p:nvSpPr>
          <p:cNvPr id="260" name="Google Shape;260;p24"/>
          <p:cNvSpPr txBox="1"/>
          <p:nvPr/>
        </p:nvSpPr>
        <p:spPr>
          <a:xfrm>
            <a:off x="11490941" y="6388099"/>
            <a:ext cx="437990" cy="365125"/>
          </a:xfrm>
          <a:prstGeom prst="rect">
            <a:avLst/>
          </a:prstGeom>
          <a:noFill/>
          <a:ln>
            <a:noFill/>
          </a:ln>
        </p:spPr>
        <p:txBody>
          <a:bodyPr spcFirstLastPara="1" wrap="square" lIns="0" tIns="0" rIns="0" bIns="0" anchor="ctr" anchorCtr="0">
            <a:noAutofit/>
          </a:bodyPr>
          <a:lstStyle/>
          <a:p>
            <a:pPr marL="0" marR="0" lvl="0" indent="0" algn="r" rtl="0">
              <a:lnSpc>
                <a:spcPct val="90000"/>
              </a:lnSpc>
              <a:spcBef>
                <a:spcPts val="0"/>
              </a:spcBef>
              <a:spcAft>
                <a:spcPts val="0"/>
              </a:spcAft>
              <a:buClr>
                <a:srgbClr val="000000"/>
              </a:buClr>
              <a:buSzPts val="800"/>
              <a:buFont typeface="Arial"/>
              <a:buNone/>
            </a:pPr>
            <a:fld id="{00000000-1234-1234-1234-123412341234}" type="slidenum">
              <a:rPr lang="en-US" sz="800" b="0" i="0" u="none" strike="noStrike" cap="none">
                <a:solidFill>
                  <a:schemeClr val="dk1"/>
                </a:solidFill>
                <a:latin typeface="Arial"/>
                <a:ea typeface="Arial"/>
                <a:cs typeface="Arial"/>
                <a:sym typeface="Arial"/>
              </a:rPr>
              <a:t>‹#›</a:t>
            </a:fld>
            <a:endParaRPr sz="1800" b="0" i="0" u="none" strike="noStrike" cap="none">
              <a:solidFill>
                <a:schemeClr val="dk1"/>
              </a:solidFill>
              <a:latin typeface="Arial"/>
              <a:ea typeface="Arial"/>
              <a:cs typeface="Arial"/>
              <a:sym typeface="Arial"/>
            </a:endParaRPr>
          </a:p>
        </p:txBody>
      </p:sp>
      <p:grpSp>
        <p:nvGrpSpPr>
          <p:cNvPr id="261" name="Google Shape;261;p24"/>
          <p:cNvGrpSpPr/>
          <p:nvPr/>
        </p:nvGrpSpPr>
        <p:grpSpPr>
          <a:xfrm>
            <a:off x="608012" y="6445106"/>
            <a:ext cx="1184397" cy="186692"/>
            <a:chOff x="863272" y="6563918"/>
            <a:chExt cx="861082" cy="135727"/>
          </a:xfrm>
        </p:grpSpPr>
        <p:sp>
          <p:nvSpPr>
            <p:cNvPr id="262" name="Google Shape;262;p24"/>
            <p:cNvSpPr/>
            <p:nvPr/>
          </p:nvSpPr>
          <p:spPr>
            <a:xfrm>
              <a:off x="1195963" y="6569284"/>
              <a:ext cx="181812" cy="128783"/>
            </a:xfrm>
            <a:custGeom>
              <a:avLst/>
              <a:gdLst/>
              <a:ahLst/>
              <a:cxnLst/>
              <a:rect l="l" t="t" r="r" b="b"/>
              <a:pathLst>
                <a:path w="243" h="170" extrusionOk="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2"/>
                </a:solidFill>
                <a:latin typeface="Arial"/>
                <a:ea typeface="Arial"/>
                <a:cs typeface="Arial"/>
                <a:sym typeface="Arial"/>
              </a:endParaRPr>
            </a:p>
          </p:txBody>
        </p:sp>
        <p:sp>
          <p:nvSpPr>
            <p:cNvPr id="263" name="Google Shape;263;p24"/>
            <p:cNvSpPr/>
            <p:nvPr/>
          </p:nvSpPr>
          <p:spPr>
            <a:xfrm>
              <a:off x="1509084" y="6569284"/>
              <a:ext cx="70389" cy="128783"/>
            </a:xfrm>
            <a:custGeom>
              <a:avLst/>
              <a:gdLst/>
              <a:ahLst/>
              <a:cxnLst/>
              <a:rect l="l" t="t" r="r" b="b"/>
              <a:pathLst>
                <a:path w="94" h="170" extrusionOk="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2"/>
                </a:solidFill>
                <a:latin typeface="Arial"/>
                <a:ea typeface="Arial"/>
                <a:cs typeface="Arial"/>
                <a:sym typeface="Arial"/>
              </a:endParaRPr>
            </a:p>
          </p:txBody>
        </p:sp>
        <p:sp>
          <p:nvSpPr>
            <p:cNvPr id="264" name="Google Shape;264;p24"/>
            <p:cNvSpPr/>
            <p:nvPr/>
          </p:nvSpPr>
          <p:spPr>
            <a:xfrm>
              <a:off x="1577894" y="6569284"/>
              <a:ext cx="115211" cy="130361"/>
            </a:xfrm>
            <a:custGeom>
              <a:avLst/>
              <a:gdLst/>
              <a:ahLst/>
              <a:cxnLst/>
              <a:rect l="l" t="t" r="r" b="b"/>
              <a:pathLst>
                <a:path w="154" h="172" extrusionOk="0">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2"/>
                </a:solidFill>
                <a:latin typeface="Arial"/>
                <a:ea typeface="Arial"/>
                <a:cs typeface="Arial"/>
                <a:sym typeface="Arial"/>
              </a:endParaRPr>
            </a:p>
          </p:txBody>
        </p:sp>
        <p:sp>
          <p:nvSpPr>
            <p:cNvPr id="265" name="Google Shape;265;p24"/>
            <p:cNvSpPr/>
            <p:nvPr/>
          </p:nvSpPr>
          <p:spPr>
            <a:xfrm>
              <a:off x="1377775" y="6569284"/>
              <a:ext cx="108898" cy="130361"/>
            </a:xfrm>
            <a:custGeom>
              <a:avLst/>
              <a:gdLst/>
              <a:ahLst/>
              <a:cxnLst/>
              <a:rect l="l" t="t" r="r" b="b"/>
              <a:pathLst>
                <a:path w="146" h="172" extrusionOk="0">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2"/>
                </a:solidFill>
                <a:latin typeface="Arial"/>
                <a:ea typeface="Arial"/>
                <a:cs typeface="Arial"/>
                <a:sym typeface="Arial"/>
              </a:endParaRPr>
            </a:p>
          </p:txBody>
        </p:sp>
        <p:sp>
          <p:nvSpPr>
            <p:cNvPr id="266" name="Google Shape;266;p24"/>
            <p:cNvSpPr/>
            <p:nvPr/>
          </p:nvSpPr>
          <p:spPr>
            <a:xfrm>
              <a:off x="863272" y="6563918"/>
              <a:ext cx="325115" cy="135727"/>
            </a:xfrm>
            <a:custGeom>
              <a:avLst/>
              <a:gdLst/>
              <a:ahLst/>
              <a:cxnLst/>
              <a:rect l="l" t="t" r="r" b="b"/>
              <a:pathLst>
                <a:path w="435" h="179" extrusionOk="0">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2"/>
                </a:solidFill>
                <a:latin typeface="Arial"/>
                <a:ea typeface="Arial"/>
                <a:cs typeface="Arial"/>
                <a:sym typeface="Arial"/>
              </a:endParaRPr>
            </a:p>
          </p:txBody>
        </p:sp>
        <p:sp>
          <p:nvSpPr>
            <p:cNvPr id="267" name="Google Shape;267;p24"/>
            <p:cNvSpPr/>
            <p:nvPr/>
          </p:nvSpPr>
          <p:spPr>
            <a:xfrm>
              <a:off x="1694683" y="6569284"/>
              <a:ext cx="29671" cy="31249"/>
            </a:xfrm>
            <a:custGeom>
              <a:avLst/>
              <a:gdLst/>
              <a:ahLst/>
              <a:cxnLst/>
              <a:rect l="l" t="t" r="r" b="b"/>
              <a:pathLst>
                <a:path w="40" h="41" extrusionOk="0">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2"/>
                </a:solidFill>
                <a:latin typeface="Arial"/>
                <a:ea typeface="Arial"/>
                <a:cs typeface="Arial"/>
                <a:sym typeface="Arial"/>
              </a:endParaRPr>
            </a:p>
          </p:txBody>
        </p:sp>
        <p:sp>
          <p:nvSpPr>
            <p:cNvPr id="268" name="Google Shape;268;p24"/>
            <p:cNvSpPr/>
            <p:nvPr/>
          </p:nvSpPr>
          <p:spPr>
            <a:xfrm>
              <a:off x="1703521" y="6576859"/>
              <a:ext cx="12626" cy="15151"/>
            </a:xfrm>
            <a:custGeom>
              <a:avLst/>
              <a:gdLst/>
              <a:ahLst/>
              <a:cxnLst/>
              <a:rect l="l" t="t" r="r" b="b"/>
              <a:pathLst>
                <a:path w="17" h="20" extrusionOk="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2"/>
                </a:solidFill>
                <a:latin typeface="Arial"/>
                <a:ea typeface="Arial"/>
                <a:cs typeface="Arial"/>
                <a:sym typeface="Arial"/>
              </a:endParaRPr>
            </a:p>
          </p:txBody>
        </p:sp>
      </p:grpSp>
      <p:sp>
        <p:nvSpPr>
          <p:cNvPr id="269" name="Google Shape;269;p24"/>
          <p:cNvSpPr txBox="1"/>
          <p:nvPr/>
        </p:nvSpPr>
        <p:spPr>
          <a:xfrm flipH="1">
            <a:off x="2073593" y="6506318"/>
            <a:ext cx="1728888" cy="18669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rgbClr val="000000"/>
              </a:buClr>
              <a:buSzPts val="800"/>
              <a:buFont typeface="Arial"/>
              <a:buNone/>
            </a:pPr>
            <a:r>
              <a:rPr lang="en-US" sz="800" b="0" i="0" u="none" strike="noStrike" cap="none">
                <a:solidFill>
                  <a:schemeClr val="lt1"/>
                </a:solidFill>
                <a:latin typeface="Arial"/>
                <a:ea typeface="Arial"/>
                <a:cs typeface="Arial"/>
                <a:sym typeface="Arial"/>
              </a:rPr>
              <a:t>Confidential   │  ©2020 VMware, Inc.</a:t>
            </a:r>
            <a:endParaRPr sz="1400" b="0" i="0" u="none" strike="noStrike" cap="none">
              <a:solidFill>
                <a:srgbClr val="000000"/>
              </a:solidFill>
              <a:latin typeface="Arial"/>
              <a:ea typeface="Arial"/>
              <a:cs typeface="Arial"/>
              <a:sym typeface="Arial"/>
            </a:endParaRPr>
          </a:p>
        </p:txBody>
      </p:sp>
      <p:sp>
        <p:nvSpPr>
          <p:cNvPr id="270" name="Google Shape;270;p24"/>
          <p:cNvSpPr>
            <a:spLocks noGrp="1"/>
          </p:cNvSpPr>
          <p:nvPr>
            <p:ph type="pic" idx="2"/>
          </p:nvPr>
        </p:nvSpPr>
        <p:spPr>
          <a:xfrm>
            <a:off x="8523151" y="4619335"/>
            <a:ext cx="2740025" cy="1371600"/>
          </a:xfrm>
          <a:prstGeom prst="rect">
            <a:avLst/>
          </a:prstGeom>
          <a:noFill/>
          <a:ln>
            <a:noFill/>
          </a:ln>
        </p:spPr>
        <p:txBody>
          <a:bodyPr spcFirstLastPara="1" wrap="square" lIns="0" tIns="0" rIns="0" bIns="0" anchor="ctr" anchorCtr="0">
            <a:noAutofit/>
          </a:bodyPr>
          <a:lstStyle>
            <a:lvl1pPr marR="0" lvl="0" algn="ctr" rtl="0">
              <a:lnSpc>
                <a:spcPct val="100000"/>
              </a:lnSpc>
              <a:spcBef>
                <a:spcPts val="1800"/>
              </a:spcBef>
              <a:spcAft>
                <a:spcPts val="0"/>
              </a:spcAft>
              <a:buClr>
                <a:srgbClr val="A8A8AB"/>
              </a:buClr>
              <a:buSzPts val="2160"/>
              <a:buFont typeface="Arial"/>
              <a:buChar char="​"/>
              <a:defRPr sz="2400" b="1" i="0" u="none" strike="noStrike" cap="none">
                <a:solidFill>
                  <a:srgbClr val="F8981D"/>
                </a:solidFill>
                <a:latin typeface="Arial"/>
                <a:ea typeface="Arial"/>
                <a:cs typeface="Arial"/>
                <a:sym typeface="Arial"/>
              </a:defRPr>
            </a:lvl1pPr>
            <a:lvl2pPr marR="0" lvl="1" algn="l" rtl="0">
              <a:lnSpc>
                <a:spcPct val="100000"/>
              </a:lnSpc>
              <a:spcBef>
                <a:spcPts val="300"/>
              </a:spcBef>
              <a:spcAft>
                <a:spcPts val="0"/>
              </a:spcAft>
              <a:buClr>
                <a:schemeClr val="dk2"/>
              </a:buClr>
              <a:buSzPts val="1620"/>
              <a:buFont typeface="Arial"/>
              <a:buChar char="•"/>
              <a:defRPr sz="1800" b="0" i="0" u="none" strike="noStrike" cap="none">
                <a:solidFill>
                  <a:schemeClr val="dk2"/>
                </a:solidFill>
                <a:latin typeface="Arial"/>
                <a:ea typeface="Arial"/>
                <a:cs typeface="Arial"/>
                <a:sym typeface="Arial"/>
              </a:defRPr>
            </a:lvl2pPr>
            <a:lvl3pPr marR="0" lvl="2" algn="l" rtl="0">
              <a:lnSpc>
                <a:spcPct val="100000"/>
              </a:lnSpc>
              <a:spcBef>
                <a:spcPts val="300"/>
              </a:spcBef>
              <a:spcAft>
                <a:spcPts val="0"/>
              </a:spcAft>
              <a:buClr>
                <a:schemeClr val="dk2"/>
              </a:buClr>
              <a:buSzPts val="1440"/>
              <a:buFont typeface="Arial"/>
              <a:buChar char="–"/>
              <a:defRPr sz="1600" b="0" i="0" u="none" strike="noStrike" cap="none">
                <a:solidFill>
                  <a:schemeClr val="dk2"/>
                </a:solidFill>
                <a:latin typeface="Arial"/>
                <a:ea typeface="Arial"/>
                <a:cs typeface="Arial"/>
                <a:sym typeface="Arial"/>
              </a:defRPr>
            </a:lvl3pPr>
            <a:lvl4pPr marR="0" lvl="3" algn="l" rtl="0">
              <a:lnSpc>
                <a:spcPct val="100000"/>
              </a:lnSpc>
              <a:spcBef>
                <a:spcPts val="300"/>
              </a:spcBef>
              <a:spcAft>
                <a:spcPts val="0"/>
              </a:spcAft>
              <a:buClr>
                <a:schemeClr val="dk2"/>
              </a:buClr>
              <a:buSzPts val="1260"/>
              <a:buFont typeface="Arial"/>
              <a:buChar char="•"/>
              <a:defRPr sz="1400" b="0" i="0" u="none" strike="noStrike" cap="none">
                <a:solidFill>
                  <a:schemeClr val="dk2"/>
                </a:solidFill>
                <a:latin typeface="Arial"/>
                <a:ea typeface="Arial"/>
                <a:cs typeface="Arial"/>
                <a:sym typeface="Arial"/>
              </a:defRPr>
            </a:lvl4pPr>
            <a:lvl5pPr marR="0" lvl="4" algn="l" rtl="0">
              <a:lnSpc>
                <a:spcPct val="100000"/>
              </a:lnSpc>
              <a:spcBef>
                <a:spcPts val="300"/>
              </a:spcBef>
              <a:spcAft>
                <a:spcPts val="0"/>
              </a:spcAft>
              <a:buClr>
                <a:schemeClr val="dk2"/>
              </a:buClr>
              <a:buSzPts val="1260"/>
              <a:buFont typeface="Arial"/>
              <a:buChar char="–"/>
              <a:defRPr sz="1400" b="0" i="0" u="none" strike="noStrike" cap="none">
                <a:solidFill>
                  <a:schemeClr val="dk2"/>
                </a:solidFill>
                <a:latin typeface="Arial"/>
                <a:ea typeface="Arial"/>
                <a:cs typeface="Arial"/>
                <a:sym typeface="Arial"/>
              </a:defRPr>
            </a:lvl5pPr>
            <a:lvl6pPr marR="0" lvl="5" algn="l" rtl="0">
              <a:lnSpc>
                <a:spcPct val="100000"/>
              </a:lnSpc>
              <a:spcBef>
                <a:spcPts val="1800"/>
              </a:spcBef>
              <a:spcAft>
                <a:spcPts val="0"/>
              </a:spcAft>
              <a:buClr>
                <a:schemeClr val="dk2"/>
              </a:buClr>
              <a:buSzPts val="1800"/>
              <a:buFont typeface="Arial"/>
              <a:buAutoNum type="arabicPeriod"/>
              <a:defRPr sz="2000" b="0" i="0" u="none" strike="noStrike" cap="none">
                <a:solidFill>
                  <a:schemeClr val="dk2"/>
                </a:solidFill>
                <a:latin typeface="Arial"/>
                <a:ea typeface="Arial"/>
                <a:cs typeface="Arial"/>
                <a:sym typeface="Arial"/>
              </a:defRPr>
            </a:lvl6pPr>
            <a:lvl7pPr marR="0" lvl="6" algn="l" rtl="0">
              <a:lnSpc>
                <a:spcPct val="100000"/>
              </a:lnSpc>
              <a:spcBef>
                <a:spcPts val="300"/>
              </a:spcBef>
              <a:spcAft>
                <a:spcPts val="0"/>
              </a:spcAft>
              <a:buClr>
                <a:schemeClr val="dk2"/>
              </a:buClr>
              <a:buSzPts val="1440"/>
              <a:buFont typeface="Arial"/>
              <a:buAutoNum type="alphaLcPeriod"/>
              <a:defRPr sz="1600" b="0" i="0" u="none" strike="noStrike" cap="none">
                <a:solidFill>
                  <a:schemeClr val="dk2"/>
                </a:solidFill>
                <a:latin typeface="Arial"/>
                <a:ea typeface="Arial"/>
                <a:cs typeface="Arial"/>
                <a:sym typeface="Arial"/>
              </a:defRPr>
            </a:lvl7pPr>
            <a:lvl8pPr marR="0" lvl="7" algn="l" rtl="0">
              <a:lnSpc>
                <a:spcPct val="90000"/>
              </a:lnSpc>
              <a:spcBef>
                <a:spcPts val="600"/>
              </a:spcBef>
              <a:spcAft>
                <a:spcPts val="0"/>
              </a:spcAft>
              <a:buClr>
                <a:schemeClr val="dk2"/>
              </a:buClr>
              <a:buSzPts val="1260"/>
              <a:buFont typeface="Arial"/>
              <a:buAutoNum type="romanLcPeriod"/>
              <a:defRPr sz="1400" b="0" i="0" u="none" strike="noStrike" cap="none">
                <a:solidFill>
                  <a:schemeClr val="dk2"/>
                </a:solidFill>
                <a:latin typeface="Arial"/>
                <a:ea typeface="Arial"/>
                <a:cs typeface="Arial"/>
                <a:sym typeface="Arial"/>
              </a:defRPr>
            </a:lvl8pPr>
            <a:lvl9pPr marR="0" lvl="8" algn="l" rtl="0">
              <a:lnSpc>
                <a:spcPct val="100000"/>
              </a:lnSpc>
              <a:spcBef>
                <a:spcPts val="1800"/>
              </a:spcBef>
              <a:spcAft>
                <a:spcPts val="0"/>
              </a:spcAft>
              <a:buClr>
                <a:schemeClr val="dk2"/>
              </a:buClr>
              <a:buSzPts val="1800"/>
              <a:buFont typeface="Arial"/>
              <a:buAutoNum type="alphaUcPeriod"/>
              <a:defRPr sz="2000" b="0" i="0" u="none" strike="noStrike" cap="none">
                <a:solidFill>
                  <a:schemeClr val="dk2"/>
                </a:solidFill>
                <a:latin typeface="Arial"/>
                <a:ea typeface="Arial"/>
                <a:cs typeface="Arial"/>
                <a:sym typeface="Arial"/>
              </a:defRPr>
            </a:lvl9pPr>
          </a:lstStyle>
          <a:p>
            <a:endParaRPr/>
          </a:p>
        </p:txBody>
      </p:sp>
      <p:sp>
        <p:nvSpPr>
          <p:cNvPr id="271" name="Google Shape;271;p24"/>
          <p:cNvSpPr txBox="1">
            <a:spLocks noGrp="1"/>
          </p:cNvSpPr>
          <p:nvPr>
            <p:ph type="body" idx="1"/>
          </p:nvPr>
        </p:nvSpPr>
        <p:spPr>
          <a:xfrm>
            <a:off x="438912" y="1600200"/>
            <a:ext cx="5413248" cy="3200400"/>
          </a:xfrm>
          <a:prstGeom prst="rect">
            <a:avLst/>
          </a:prstGeom>
          <a:noFill/>
          <a:ln>
            <a:noFill/>
          </a:ln>
        </p:spPr>
        <p:txBody>
          <a:bodyPr spcFirstLastPara="1" wrap="square" lIns="0" tIns="0" rIns="0" bIns="0" anchor="b" anchorCtr="0">
            <a:noAutofit/>
          </a:bodyPr>
          <a:lstStyle>
            <a:lvl1pPr marL="457200" lvl="0" indent="-406400" algn="l">
              <a:lnSpc>
                <a:spcPct val="100000"/>
              </a:lnSpc>
              <a:spcBef>
                <a:spcPts val="1800"/>
              </a:spcBef>
              <a:spcAft>
                <a:spcPts val="0"/>
              </a:spcAft>
              <a:buClr>
                <a:schemeClr val="lt1"/>
              </a:buClr>
              <a:buSzPts val="2800"/>
              <a:buFont typeface="Arial"/>
              <a:buChar char="“"/>
              <a:defRPr sz="2800">
                <a:solidFill>
                  <a:schemeClr val="lt1"/>
                </a:solidFill>
              </a:defRPr>
            </a:lvl1pPr>
            <a:lvl2pPr marL="914400" lvl="1" indent="-331469" algn="l">
              <a:lnSpc>
                <a:spcPct val="100000"/>
              </a:lnSpc>
              <a:spcBef>
                <a:spcPts val="300"/>
              </a:spcBef>
              <a:spcAft>
                <a:spcPts val="0"/>
              </a:spcAft>
              <a:buClr>
                <a:schemeClr val="lt1"/>
              </a:buClr>
              <a:buSzPts val="1620"/>
              <a:buFont typeface="Arial"/>
              <a:buChar char="“"/>
              <a:defRPr>
                <a:solidFill>
                  <a:schemeClr val="lt1"/>
                </a:solidFill>
              </a:defRPr>
            </a:lvl2pPr>
            <a:lvl3pPr marL="1371600" lvl="2" indent="-320039" algn="l">
              <a:lnSpc>
                <a:spcPct val="100000"/>
              </a:lnSpc>
              <a:spcBef>
                <a:spcPts val="300"/>
              </a:spcBef>
              <a:spcAft>
                <a:spcPts val="0"/>
              </a:spcAft>
              <a:buClr>
                <a:schemeClr val="lt1"/>
              </a:buClr>
              <a:buSzPts val="1440"/>
              <a:buFont typeface="Arial"/>
              <a:buChar char="“"/>
              <a:defRPr>
                <a:solidFill>
                  <a:schemeClr val="lt1"/>
                </a:solidFill>
              </a:defRPr>
            </a:lvl3pPr>
            <a:lvl4pPr marL="1828800" lvl="3" indent="-308610" algn="l">
              <a:lnSpc>
                <a:spcPct val="100000"/>
              </a:lnSpc>
              <a:spcBef>
                <a:spcPts val="300"/>
              </a:spcBef>
              <a:spcAft>
                <a:spcPts val="0"/>
              </a:spcAft>
              <a:buClr>
                <a:schemeClr val="lt1"/>
              </a:buClr>
              <a:buSzPts val="1260"/>
              <a:buFont typeface="Arial"/>
              <a:buChar char="“"/>
              <a:defRPr>
                <a:solidFill>
                  <a:schemeClr val="lt1"/>
                </a:solidFill>
              </a:defRPr>
            </a:lvl4pPr>
            <a:lvl5pPr marL="2286000" lvl="4" indent="-308610" algn="l">
              <a:lnSpc>
                <a:spcPct val="100000"/>
              </a:lnSpc>
              <a:spcBef>
                <a:spcPts val="300"/>
              </a:spcBef>
              <a:spcAft>
                <a:spcPts val="0"/>
              </a:spcAft>
              <a:buClr>
                <a:schemeClr val="lt1"/>
              </a:buClr>
              <a:buSzPts val="1260"/>
              <a:buFont typeface="Arial"/>
              <a:buChar char="“"/>
              <a:defRPr>
                <a:solidFill>
                  <a:schemeClr val="lt1"/>
                </a:solidFill>
              </a:defRPr>
            </a:lvl5pPr>
            <a:lvl6pPr marL="2743200" lvl="5" indent="-331470" algn="l">
              <a:lnSpc>
                <a:spcPct val="100000"/>
              </a:lnSpc>
              <a:spcBef>
                <a:spcPts val="1800"/>
              </a:spcBef>
              <a:spcAft>
                <a:spcPts val="0"/>
              </a:spcAft>
              <a:buSzPts val="1620"/>
              <a:buAutoNum type="arabicPeriod"/>
              <a:defRPr/>
            </a:lvl6pPr>
            <a:lvl7pPr marL="3200400" lvl="6" indent="-331470" algn="l">
              <a:lnSpc>
                <a:spcPct val="100000"/>
              </a:lnSpc>
              <a:spcBef>
                <a:spcPts val="300"/>
              </a:spcBef>
              <a:spcAft>
                <a:spcPts val="0"/>
              </a:spcAft>
              <a:buSzPts val="1620"/>
              <a:buAutoNum type="alphaLcPeriod"/>
              <a:defRPr/>
            </a:lvl7pPr>
            <a:lvl8pPr marL="3657600" lvl="7" indent="-331470" algn="l">
              <a:lnSpc>
                <a:spcPct val="90000"/>
              </a:lnSpc>
              <a:spcBef>
                <a:spcPts val="600"/>
              </a:spcBef>
              <a:spcAft>
                <a:spcPts val="0"/>
              </a:spcAft>
              <a:buSzPts val="1620"/>
              <a:buAutoNum type="romanLcPeriod"/>
              <a:defRPr/>
            </a:lvl8pPr>
            <a:lvl9pPr marL="4114800" lvl="8" indent="-331470" algn="l">
              <a:lnSpc>
                <a:spcPct val="100000"/>
              </a:lnSpc>
              <a:spcBef>
                <a:spcPts val="1800"/>
              </a:spcBef>
              <a:spcAft>
                <a:spcPts val="0"/>
              </a:spcAft>
              <a:buSzPts val="1620"/>
              <a:buAutoNum type="alphaUcPeriod"/>
              <a:defRPr/>
            </a:lvl9pPr>
          </a:lstStyle>
          <a:p>
            <a:endParaRPr/>
          </a:p>
        </p:txBody>
      </p:sp>
      <p:sp>
        <p:nvSpPr>
          <p:cNvPr id="272" name="Google Shape;272;p24"/>
          <p:cNvSpPr txBox="1">
            <a:spLocks noGrp="1"/>
          </p:cNvSpPr>
          <p:nvPr>
            <p:ph type="body" idx="3"/>
          </p:nvPr>
        </p:nvSpPr>
        <p:spPr>
          <a:xfrm>
            <a:off x="612648" y="5065776"/>
            <a:ext cx="4581144" cy="274320"/>
          </a:xfrm>
          <a:prstGeom prst="rect">
            <a:avLst/>
          </a:prstGeom>
          <a:noFill/>
          <a:ln>
            <a:noFill/>
          </a:ln>
        </p:spPr>
        <p:txBody>
          <a:bodyPr spcFirstLastPara="1" wrap="square" lIns="0" tIns="0" rIns="0" bIns="0" anchor="t" anchorCtr="0">
            <a:noAutofit/>
          </a:bodyPr>
          <a:lstStyle>
            <a:lvl1pPr marL="457200" lvl="0" indent="-331470" algn="l">
              <a:lnSpc>
                <a:spcPct val="100000"/>
              </a:lnSpc>
              <a:spcBef>
                <a:spcPts val="1800"/>
              </a:spcBef>
              <a:spcAft>
                <a:spcPts val="0"/>
              </a:spcAft>
              <a:buSzPts val="1620"/>
              <a:buChar char="​"/>
              <a:defRPr sz="1800">
                <a:solidFill>
                  <a:schemeClr val="lt1"/>
                </a:solidFill>
              </a:defRPr>
            </a:lvl1pPr>
            <a:lvl2pPr marL="914400" lvl="1" indent="-331469" algn="l">
              <a:lnSpc>
                <a:spcPct val="100000"/>
              </a:lnSpc>
              <a:spcBef>
                <a:spcPts val="300"/>
              </a:spcBef>
              <a:spcAft>
                <a:spcPts val="0"/>
              </a:spcAft>
              <a:buSzPts val="1620"/>
              <a:buChar char="•"/>
              <a:defRPr/>
            </a:lvl2pPr>
            <a:lvl3pPr marL="1371600" lvl="2" indent="-331469" algn="l">
              <a:lnSpc>
                <a:spcPct val="100000"/>
              </a:lnSpc>
              <a:spcBef>
                <a:spcPts val="300"/>
              </a:spcBef>
              <a:spcAft>
                <a:spcPts val="0"/>
              </a:spcAft>
              <a:buSzPts val="1620"/>
              <a:buChar char="–"/>
              <a:defRPr/>
            </a:lvl3pPr>
            <a:lvl4pPr marL="1828800" lvl="3" indent="-331469" algn="l">
              <a:lnSpc>
                <a:spcPct val="100000"/>
              </a:lnSpc>
              <a:spcBef>
                <a:spcPts val="300"/>
              </a:spcBef>
              <a:spcAft>
                <a:spcPts val="0"/>
              </a:spcAft>
              <a:buSzPts val="1620"/>
              <a:buChar char="•"/>
              <a:defRPr/>
            </a:lvl4pPr>
            <a:lvl5pPr marL="2286000" lvl="4" indent="-331470" algn="l">
              <a:lnSpc>
                <a:spcPct val="100000"/>
              </a:lnSpc>
              <a:spcBef>
                <a:spcPts val="300"/>
              </a:spcBef>
              <a:spcAft>
                <a:spcPts val="0"/>
              </a:spcAft>
              <a:buSzPts val="1620"/>
              <a:buChar char="–"/>
              <a:defRPr/>
            </a:lvl5pPr>
            <a:lvl6pPr marL="2743200" lvl="5" indent="-331470" algn="l">
              <a:lnSpc>
                <a:spcPct val="100000"/>
              </a:lnSpc>
              <a:spcBef>
                <a:spcPts val="1800"/>
              </a:spcBef>
              <a:spcAft>
                <a:spcPts val="0"/>
              </a:spcAft>
              <a:buSzPts val="1620"/>
              <a:buAutoNum type="arabicPeriod"/>
              <a:defRPr/>
            </a:lvl6pPr>
            <a:lvl7pPr marL="3200400" lvl="6" indent="-331470" algn="l">
              <a:lnSpc>
                <a:spcPct val="100000"/>
              </a:lnSpc>
              <a:spcBef>
                <a:spcPts val="300"/>
              </a:spcBef>
              <a:spcAft>
                <a:spcPts val="0"/>
              </a:spcAft>
              <a:buSzPts val="1620"/>
              <a:buAutoNum type="alphaLcPeriod"/>
              <a:defRPr/>
            </a:lvl7pPr>
            <a:lvl8pPr marL="3657600" lvl="7" indent="-331470" algn="l">
              <a:lnSpc>
                <a:spcPct val="90000"/>
              </a:lnSpc>
              <a:spcBef>
                <a:spcPts val="600"/>
              </a:spcBef>
              <a:spcAft>
                <a:spcPts val="0"/>
              </a:spcAft>
              <a:buSzPts val="1620"/>
              <a:buAutoNum type="romanLcPeriod"/>
              <a:defRPr/>
            </a:lvl8pPr>
            <a:lvl9pPr marL="4114800" lvl="8" indent="-331470" algn="l">
              <a:lnSpc>
                <a:spcPct val="100000"/>
              </a:lnSpc>
              <a:spcBef>
                <a:spcPts val="1800"/>
              </a:spcBef>
              <a:spcAft>
                <a:spcPts val="0"/>
              </a:spcAft>
              <a:buSzPts val="1620"/>
              <a:buAutoNum type="alphaUcPeriod"/>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matchingName="Quote – Blue">
  <p:cSld name="Quote – Blue">
    <p:spTree>
      <p:nvGrpSpPr>
        <p:cNvPr id="1" name="Shape 273"/>
        <p:cNvGrpSpPr/>
        <p:nvPr/>
      </p:nvGrpSpPr>
      <p:grpSpPr>
        <a:xfrm>
          <a:off x="0" y="0"/>
          <a:ext cx="0" cy="0"/>
          <a:chOff x="0" y="0"/>
          <a:chExt cx="0" cy="0"/>
        </a:xfrm>
      </p:grpSpPr>
      <p:sp>
        <p:nvSpPr>
          <p:cNvPr id="274" name="Google Shape;274;p25"/>
          <p:cNvSpPr/>
          <p:nvPr/>
        </p:nvSpPr>
        <p:spPr>
          <a:xfrm rot="2700000">
            <a:off x="1156507" y="-4493128"/>
            <a:ext cx="7499811" cy="13467847"/>
          </a:xfrm>
          <a:custGeom>
            <a:avLst/>
            <a:gdLst/>
            <a:ahLst/>
            <a:cxnLst/>
            <a:rect l="l" t="t" r="r" b="b"/>
            <a:pathLst>
              <a:path w="7499811" h="13467847" extrusionOk="0">
                <a:moveTo>
                  <a:pt x="0" y="7314868"/>
                </a:moveTo>
                <a:lnTo>
                  <a:pt x="7314868" y="0"/>
                </a:lnTo>
                <a:lnTo>
                  <a:pt x="7499811" y="184942"/>
                </a:lnTo>
                <a:lnTo>
                  <a:pt x="7499811" y="9513150"/>
                </a:lnTo>
                <a:lnTo>
                  <a:pt x="3545114" y="13467847"/>
                </a:lnTo>
                <a:lnTo>
                  <a:pt x="0" y="9922733"/>
                </a:lnTo>
                <a:close/>
              </a:path>
            </a:pathLst>
          </a:custGeom>
          <a:gradFill>
            <a:gsLst>
              <a:gs pos="0">
                <a:schemeClr val="accent3"/>
              </a:gs>
              <a:gs pos="24000">
                <a:schemeClr val="accent3"/>
              </a:gs>
              <a:gs pos="87000">
                <a:schemeClr val="accent1"/>
              </a:gs>
              <a:gs pos="100000">
                <a:schemeClr val="accent1"/>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Arial"/>
              <a:ea typeface="Arial"/>
              <a:cs typeface="Arial"/>
              <a:sym typeface="Arial"/>
            </a:endParaRPr>
          </a:p>
        </p:txBody>
      </p:sp>
      <p:sp>
        <p:nvSpPr>
          <p:cNvPr id="275" name="Google Shape;275;p25"/>
          <p:cNvSpPr/>
          <p:nvPr/>
        </p:nvSpPr>
        <p:spPr>
          <a:xfrm rot="2700000">
            <a:off x="7032715" y="-169135"/>
            <a:ext cx="1042026" cy="8663939"/>
          </a:xfrm>
          <a:custGeom>
            <a:avLst/>
            <a:gdLst/>
            <a:ahLst/>
            <a:cxnLst/>
            <a:rect l="l" t="t" r="r" b="b"/>
            <a:pathLst>
              <a:path w="1042026" h="8663939" extrusionOk="0">
                <a:moveTo>
                  <a:pt x="0" y="0"/>
                </a:moveTo>
                <a:lnTo>
                  <a:pt x="1042026" y="0"/>
                </a:lnTo>
                <a:lnTo>
                  <a:pt x="1042026" y="7621913"/>
                </a:lnTo>
                <a:lnTo>
                  <a:pt x="0" y="8663939"/>
                </a:lnTo>
                <a:close/>
              </a:path>
            </a:pathLst>
          </a:custGeom>
          <a:gradFill>
            <a:gsLst>
              <a:gs pos="0">
                <a:schemeClr val="accent3"/>
              </a:gs>
              <a:gs pos="24000">
                <a:schemeClr val="accent3"/>
              </a:gs>
              <a:gs pos="80511">
                <a:srgbClr val="FFFFFF">
                  <a:alpha val="75294"/>
                </a:srgbClr>
              </a:gs>
              <a:gs pos="100000">
                <a:schemeClr val="lt1"/>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Arial"/>
              <a:ea typeface="Arial"/>
              <a:cs typeface="Arial"/>
              <a:sym typeface="Arial"/>
            </a:endParaRPr>
          </a:p>
        </p:txBody>
      </p:sp>
      <p:sp>
        <p:nvSpPr>
          <p:cNvPr id="276" name="Google Shape;276;p25"/>
          <p:cNvSpPr txBox="1"/>
          <p:nvPr/>
        </p:nvSpPr>
        <p:spPr>
          <a:xfrm>
            <a:off x="11490941" y="6388099"/>
            <a:ext cx="437990" cy="365125"/>
          </a:xfrm>
          <a:prstGeom prst="rect">
            <a:avLst/>
          </a:prstGeom>
          <a:noFill/>
          <a:ln>
            <a:noFill/>
          </a:ln>
        </p:spPr>
        <p:txBody>
          <a:bodyPr spcFirstLastPara="1" wrap="square" lIns="0" tIns="0" rIns="0" bIns="0" anchor="ctr" anchorCtr="0">
            <a:noAutofit/>
          </a:bodyPr>
          <a:lstStyle/>
          <a:p>
            <a:pPr marL="0" marR="0" lvl="0" indent="0" algn="r" rtl="0">
              <a:lnSpc>
                <a:spcPct val="90000"/>
              </a:lnSpc>
              <a:spcBef>
                <a:spcPts val="0"/>
              </a:spcBef>
              <a:spcAft>
                <a:spcPts val="0"/>
              </a:spcAft>
              <a:buClr>
                <a:srgbClr val="000000"/>
              </a:buClr>
              <a:buSzPts val="800"/>
              <a:buFont typeface="Arial"/>
              <a:buNone/>
            </a:pPr>
            <a:fld id="{00000000-1234-1234-1234-123412341234}" type="slidenum">
              <a:rPr lang="en-US" sz="800" b="0" i="0" u="none" strike="noStrike" cap="none">
                <a:solidFill>
                  <a:schemeClr val="dk1"/>
                </a:solidFill>
                <a:latin typeface="Arial"/>
                <a:ea typeface="Arial"/>
                <a:cs typeface="Arial"/>
                <a:sym typeface="Arial"/>
              </a:rPr>
              <a:t>‹#›</a:t>
            </a:fld>
            <a:endParaRPr sz="1800" b="0" i="0" u="none" strike="noStrike" cap="none">
              <a:solidFill>
                <a:schemeClr val="dk1"/>
              </a:solidFill>
              <a:latin typeface="Arial"/>
              <a:ea typeface="Arial"/>
              <a:cs typeface="Arial"/>
              <a:sym typeface="Arial"/>
            </a:endParaRPr>
          </a:p>
        </p:txBody>
      </p:sp>
      <p:grpSp>
        <p:nvGrpSpPr>
          <p:cNvPr id="277" name="Google Shape;277;p25"/>
          <p:cNvGrpSpPr/>
          <p:nvPr/>
        </p:nvGrpSpPr>
        <p:grpSpPr>
          <a:xfrm>
            <a:off x="608012" y="6445106"/>
            <a:ext cx="1184397" cy="186692"/>
            <a:chOff x="863272" y="6563918"/>
            <a:chExt cx="861082" cy="135727"/>
          </a:xfrm>
        </p:grpSpPr>
        <p:sp>
          <p:nvSpPr>
            <p:cNvPr id="278" name="Google Shape;278;p25"/>
            <p:cNvSpPr/>
            <p:nvPr/>
          </p:nvSpPr>
          <p:spPr>
            <a:xfrm>
              <a:off x="1195963" y="6569284"/>
              <a:ext cx="181812" cy="128783"/>
            </a:xfrm>
            <a:custGeom>
              <a:avLst/>
              <a:gdLst/>
              <a:ahLst/>
              <a:cxnLst/>
              <a:rect l="l" t="t" r="r" b="b"/>
              <a:pathLst>
                <a:path w="243" h="170" extrusionOk="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2"/>
                </a:solidFill>
                <a:latin typeface="Arial"/>
                <a:ea typeface="Arial"/>
                <a:cs typeface="Arial"/>
                <a:sym typeface="Arial"/>
              </a:endParaRPr>
            </a:p>
          </p:txBody>
        </p:sp>
        <p:sp>
          <p:nvSpPr>
            <p:cNvPr id="279" name="Google Shape;279;p25"/>
            <p:cNvSpPr/>
            <p:nvPr/>
          </p:nvSpPr>
          <p:spPr>
            <a:xfrm>
              <a:off x="1509084" y="6569284"/>
              <a:ext cx="70389" cy="128783"/>
            </a:xfrm>
            <a:custGeom>
              <a:avLst/>
              <a:gdLst/>
              <a:ahLst/>
              <a:cxnLst/>
              <a:rect l="l" t="t" r="r" b="b"/>
              <a:pathLst>
                <a:path w="94" h="170" extrusionOk="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2"/>
                </a:solidFill>
                <a:latin typeface="Arial"/>
                <a:ea typeface="Arial"/>
                <a:cs typeface="Arial"/>
                <a:sym typeface="Arial"/>
              </a:endParaRPr>
            </a:p>
          </p:txBody>
        </p:sp>
        <p:sp>
          <p:nvSpPr>
            <p:cNvPr id="280" name="Google Shape;280;p25"/>
            <p:cNvSpPr/>
            <p:nvPr/>
          </p:nvSpPr>
          <p:spPr>
            <a:xfrm>
              <a:off x="1577894" y="6569284"/>
              <a:ext cx="115211" cy="130361"/>
            </a:xfrm>
            <a:custGeom>
              <a:avLst/>
              <a:gdLst/>
              <a:ahLst/>
              <a:cxnLst/>
              <a:rect l="l" t="t" r="r" b="b"/>
              <a:pathLst>
                <a:path w="154" h="172" extrusionOk="0">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2"/>
                </a:solidFill>
                <a:latin typeface="Arial"/>
                <a:ea typeface="Arial"/>
                <a:cs typeface="Arial"/>
                <a:sym typeface="Arial"/>
              </a:endParaRPr>
            </a:p>
          </p:txBody>
        </p:sp>
        <p:sp>
          <p:nvSpPr>
            <p:cNvPr id="281" name="Google Shape;281;p25"/>
            <p:cNvSpPr/>
            <p:nvPr/>
          </p:nvSpPr>
          <p:spPr>
            <a:xfrm>
              <a:off x="1377775" y="6569284"/>
              <a:ext cx="108898" cy="130361"/>
            </a:xfrm>
            <a:custGeom>
              <a:avLst/>
              <a:gdLst/>
              <a:ahLst/>
              <a:cxnLst/>
              <a:rect l="l" t="t" r="r" b="b"/>
              <a:pathLst>
                <a:path w="146" h="172" extrusionOk="0">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2"/>
                </a:solidFill>
                <a:latin typeface="Arial"/>
                <a:ea typeface="Arial"/>
                <a:cs typeface="Arial"/>
                <a:sym typeface="Arial"/>
              </a:endParaRPr>
            </a:p>
          </p:txBody>
        </p:sp>
        <p:sp>
          <p:nvSpPr>
            <p:cNvPr id="282" name="Google Shape;282;p25"/>
            <p:cNvSpPr/>
            <p:nvPr/>
          </p:nvSpPr>
          <p:spPr>
            <a:xfrm>
              <a:off x="863272" y="6563918"/>
              <a:ext cx="325115" cy="135727"/>
            </a:xfrm>
            <a:custGeom>
              <a:avLst/>
              <a:gdLst/>
              <a:ahLst/>
              <a:cxnLst/>
              <a:rect l="l" t="t" r="r" b="b"/>
              <a:pathLst>
                <a:path w="435" h="179" extrusionOk="0">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2"/>
                </a:solidFill>
                <a:latin typeface="Arial"/>
                <a:ea typeface="Arial"/>
                <a:cs typeface="Arial"/>
                <a:sym typeface="Arial"/>
              </a:endParaRPr>
            </a:p>
          </p:txBody>
        </p:sp>
        <p:sp>
          <p:nvSpPr>
            <p:cNvPr id="283" name="Google Shape;283;p25"/>
            <p:cNvSpPr/>
            <p:nvPr/>
          </p:nvSpPr>
          <p:spPr>
            <a:xfrm>
              <a:off x="1694683" y="6569284"/>
              <a:ext cx="29671" cy="31249"/>
            </a:xfrm>
            <a:custGeom>
              <a:avLst/>
              <a:gdLst/>
              <a:ahLst/>
              <a:cxnLst/>
              <a:rect l="l" t="t" r="r" b="b"/>
              <a:pathLst>
                <a:path w="40" h="41" extrusionOk="0">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2"/>
                </a:solidFill>
                <a:latin typeface="Arial"/>
                <a:ea typeface="Arial"/>
                <a:cs typeface="Arial"/>
                <a:sym typeface="Arial"/>
              </a:endParaRPr>
            </a:p>
          </p:txBody>
        </p:sp>
        <p:sp>
          <p:nvSpPr>
            <p:cNvPr id="284" name="Google Shape;284;p25"/>
            <p:cNvSpPr/>
            <p:nvPr/>
          </p:nvSpPr>
          <p:spPr>
            <a:xfrm>
              <a:off x="1703521" y="6576859"/>
              <a:ext cx="12626" cy="15151"/>
            </a:xfrm>
            <a:custGeom>
              <a:avLst/>
              <a:gdLst/>
              <a:ahLst/>
              <a:cxnLst/>
              <a:rect l="l" t="t" r="r" b="b"/>
              <a:pathLst>
                <a:path w="17" h="20" extrusionOk="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2"/>
                </a:solidFill>
                <a:latin typeface="Arial"/>
                <a:ea typeface="Arial"/>
                <a:cs typeface="Arial"/>
                <a:sym typeface="Arial"/>
              </a:endParaRPr>
            </a:p>
          </p:txBody>
        </p:sp>
      </p:grpSp>
      <p:sp>
        <p:nvSpPr>
          <p:cNvPr id="285" name="Google Shape;285;p25"/>
          <p:cNvSpPr txBox="1"/>
          <p:nvPr/>
        </p:nvSpPr>
        <p:spPr>
          <a:xfrm flipH="1">
            <a:off x="2073593" y="6506318"/>
            <a:ext cx="1728888" cy="18669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rgbClr val="000000"/>
              </a:buClr>
              <a:buSzPts val="800"/>
              <a:buFont typeface="Arial"/>
              <a:buNone/>
            </a:pPr>
            <a:r>
              <a:rPr lang="en-US" sz="800" b="0" i="0" u="none" strike="noStrike" cap="none">
                <a:solidFill>
                  <a:schemeClr val="lt1"/>
                </a:solidFill>
                <a:latin typeface="Arial"/>
                <a:ea typeface="Arial"/>
                <a:cs typeface="Arial"/>
                <a:sym typeface="Arial"/>
              </a:rPr>
              <a:t>Confidential   │  ©2020 VMware, Inc.</a:t>
            </a:r>
            <a:endParaRPr sz="1400" b="0" i="0" u="none" strike="noStrike" cap="none">
              <a:solidFill>
                <a:srgbClr val="000000"/>
              </a:solidFill>
              <a:latin typeface="Arial"/>
              <a:ea typeface="Arial"/>
              <a:cs typeface="Arial"/>
              <a:sym typeface="Arial"/>
            </a:endParaRPr>
          </a:p>
        </p:txBody>
      </p:sp>
      <p:sp>
        <p:nvSpPr>
          <p:cNvPr id="286" name="Google Shape;286;p25"/>
          <p:cNvSpPr>
            <a:spLocks noGrp="1"/>
          </p:cNvSpPr>
          <p:nvPr>
            <p:ph type="pic" idx="2"/>
          </p:nvPr>
        </p:nvSpPr>
        <p:spPr>
          <a:xfrm>
            <a:off x="8523151" y="4619335"/>
            <a:ext cx="2740025" cy="1371600"/>
          </a:xfrm>
          <a:prstGeom prst="rect">
            <a:avLst/>
          </a:prstGeom>
          <a:noFill/>
          <a:ln>
            <a:noFill/>
          </a:ln>
        </p:spPr>
        <p:txBody>
          <a:bodyPr spcFirstLastPara="1" wrap="square" lIns="0" tIns="0" rIns="0" bIns="0" anchor="ctr" anchorCtr="0">
            <a:noAutofit/>
          </a:bodyPr>
          <a:lstStyle>
            <a:lvl1pPr marR="0" lvl="0" algn="ctr" rtl="0">
              <a:lnSpc>
                <a:spcPct val="100000"/>
              </a:lnSpc>
              <a:spcBef>
                <a:spcPts val="1800"/>
              </a:spcBef>
              <a:spcAft>
                <a:spcPts val="0"/>
              </a:spcAft>
              <a:buClr>
                <a:srgbClr val="A8A8AB"/>
              </a:buClr>
              <a:buSzPts val="2160"/>
              <a:buFont typeface="Arial"/>
              <a:buChar char="​"/>
              <a:defRPr sz="2400" b="1" i="0" u="none" strike="noStrike" cap="none">
                <a:solidFill>
                  <a:srgbClr val="F8981D"/>
                </a:solidFill>
                <a:latin typeface="Arial"/>
                <a:ea typeface="Arial"/>
                <a:cs typeface="Arial"/>
                <a:sym typeface="Arial"/>
              </a:defRPr>
            </a:lvl1pPr>
            <a:lvl2pPr marR="0" lvl="1" algn="l" rtl="0">
              <a:lnSpc>
                <a:spcPct val="100000"/>
              </a:lnSpc>
              <a:spcBef>
                <a:spcPts val="300"/>
              </a:spcBef>
              <a:spcAft>
                <a:spcPts val="0"/>
              </a:spcAft>
              <a:buClr>
                <a:schemeClr val="dk2"/>
              </a:buClr>
              <a:buSzPts val="1620"/>
              <a:buFont typeface="Arial"/>
              <a:buChar char="•"/>
              <a:defRPr sz="1800" b="0" i="0" u="none" strike="noStrike" cap="none">
                <a:solidFill>
                  <a:schemeClr val="dk2"/>
                </a:solidFill>
                <a:latin typeface="Arial"/>
                <a:ea typeface="Arial"/>
                <a:cs typeface="Arial"/>
                <a:sym typeface="Arial"/>
              </a:defRPr>
            </a:lvl2pPr>
            <a:lvl3pPr marR="0" lvl="2" algn="l" rtl="0">
              <a:lnSpc>
                <a:spcPct val="100000"/>
              </a:lnSpc>
              <a:spcBef>
                <a:spcPts val="300"/>
              </a:spcBef>
              <a:spcAft>
                <a:spcPts val="0"/>
              </a:spcAft>
              <a:buClr>
                <a:schemeClr val="dk2"/>
              </a:buClr>
              <a:buSzPts val="1440"/>
              <a:buFont typeface="Arial"/>
              <a:buChar char="–"/>
              <a:defRPr sz="1600" b="0" i="0" u="none" strike="noStrike" cap="none">
                <a:solidFill>
                  <a:schemeClr val="dk2"/>
                </a:solidFill>
                <a:latin typeface="Arial"/>
                <a:ea typeface="Arial"/>
                <a:cs typeface="Arial"/>
                <a:sym typeface="Arial"/>
              </a:defRPr>
            </a:lvl3pPr>
            <a:lvl4pPr marR="0" lvl="3" algn="l" rtl="0">
              <a:lnSpc>
                <a:spcPct val="100000"/>
              </a:lnSpc>
              <a:spcBef>
                <a:spcPts val="300"/>
              </a:spcBef>
              <a:spcAft>
                <a:spcPts val="0"/>
              </a:spcAft>
              <a:buClr>
                <a:schemeClr val="dk2"/>
              </a:buClr>
              <a:buSzPts val="1260"/>
              <a:buFont typeface="Arial"/>
              <a:buChar char="•"/>
              <a:defRPr sz="1400" b="0" i="0" u="none" strike="noStrike" cap="none">
                <a:solidFill>
                  <a:schemeClr val="dk2"/>
                </a:solidFill>
                <a:latin typeface="Arial"/>
                <a:ea typeface="Arial"/>
                <a:cs typeface="Arial"/>
                <a:sym typeface="Arial"/>
              </a:defRPr>
            </a:lvl4pPr>
            <a:lvl5pPr marR="0" lvl="4" algn="l" rtl="0">
              <a:lnSpc>
                <a:spcPct val="100000"/>
              </a:lnSpc>
              <a:spcBef>
                <a:spcPts val="300"/>
              </a:spcBef>
              <a:spcAft>
                <a:spcPts val="0"/>
              </a:spcAft>
              <a:buClr>
                <a:schemeClr val="dk2"/>
              </a:buClr>
              <a:buSzPts val="1260"/>
              <a:buFont typeface="Arial"/>
              <a:buChar char="–"/>
              <a:defRPr sz="1400" b="0" i="0" u="none" strike="noStrike" cap="none">
                <a:solidFill>
                  <a:schemeClr val="dk2"/>
                </a:solidFill>
                <a:latin typeface="Arial"/>
                <a:ea typeface="Arial"/>
                <a:cs typeface="Arial"/>
                <a:sym typeface="Arial"/>
              </a:defRPr>
            </a:lvl5pPr>
            <a:lvl6pPr marR="0" lvl="5" algn="l" rtl="0">
              <a:lnSpc>
                <a:spcPct val="100000"/>
              </a:lnSpc>
              <a:spcBef>
                <a:spcPts val="1800"/>
              </a:spcBef>
              <a:spcAft>
                <a:spcPts val="0"/>
              </a:spcAft>
              <a:buClr>
                <a:schemeClr val="dk2"/>
              </a:buClr>
              <a:buSzPts val="1800"/>
              <a:buFont typeface="Arial"/>
              <a:buAutoNum type="arabicPeriod"/>
              <a:defRPr sz="2000" b="0" i="0" u="none" strike="noStrike" cap="none">
                <a:solidFill>
                  <a:schemeClr val="dk2"/>
                </a:solidFill>
                <a:latin typeface="Arial"/>
                <a:ea typeface="Arial"/>
                <a:cs typeface="Arial"/>
                <a:sym typeface="Arial"/>
              </a:defRPr>
            </a:lvl6pPr>
            <a:lvl7pPr marR="0" lvl="6" algn="l" rtl="0">
              <a:lnSpc>
                <a:spcPct val="100000"/>
              </a:lnSpc>
              <a:spcBef>
                <a:spcPts val="300"/>
              </a:spcBef>
              <a:spcAft>
                <a:spcPts val="0"/>
              </a:spcAft>
              <a:buClr>
                <a:schemeClr val="dk2"/>
              </a:buClr>
              <a:buSzPts val="1440"/>
              <a:buFont typeface="Arial"/>
              <a:buAutoNum type="alphaLcPeriod"/>
              <a:defRPr sz="1600" b="0" i="0" u="none" strike="noStrike" cap="none">
                <a:solidFill>
                  <a:schemeClr val="dk2"/>
                </a:solidFill>
                <a:latin typeface="Arial"/>
                <a:ea typeface="Arial"/>
                <a:cs typeface="Arial"/>
                <a:sym typeface="Arial"/>
              </a:defRPr>
            </a:lvl7pPr>
            <a:lvl8pPr marR="0" lvl="7" algn="l" rtl="0">
              <a:lnSpc>
                <a:spcPct val="90000"/>
              </a:lnSpc>
              <a:spcBef>
                <a:spcPts val="600"/>
              </a:spcBef>
              <a:spcAft>
                <a:spcPts val="0"/>
              </a:spcAft>
              <a:buClr>
                <a:schemeClr val="dk2"/>
              </a:buClr>
              <a:buSzPts val="1260"/>
              <a:buFont typeface="Arial"/>
              <a:buAutoNum type="romanLcPeriod"/>
              <a:defRPr sz="1400" b="0" i="0" u="none" strike="noStrike" cap="none">
                <a:solidFill>
                  <a:schemeClr val="dk2"/>
                </a:solidFill>
                <a:latin typeface="Arial"/>
                <a:ea typeface="Arial"/>
                <a:cs typeface="Arial"/>
                <a:sym typeface="Arial"/>
              </a:defRPr>
            </a:lvl8pPr>
            <a:lvl9pPr marR="0" lvl="8" algn="l" rtl="0">
              <a:lnSpc>
                <a:spcPct val="100000"/>
              </a:lnSpc>
              <a:spcBef>
                <a:spcPts val="1800"/>
              </a:spcBef>
              <a:spcAft>
                <a:spcPts val="0"/>
              </a:spcAft>
              <a:buClr>
                <a:schemeClr val="dk2"/>
              </a:buClr>
              <a:buSzPts val="1800"/>
              <a:buFont typeface="Arial"/>
              <a:buAutoNum type="alphaUcPeriod"/>
              <a:defRPr sz="2000" b="0" i="0" u="none" strike="noStrike" cap="none">
                <a:solidFill>
                  <a:schemeClr val="dk2"/>
                </a:solidFill>
                <a:latin typeface="Arial"/>
                <a:ea typeface="Arial"/>
                <a:cs typeface="Arial"/>
                <a:sym typeface="Arial"/>
              </a:defRPr>
            </a:lvl9pPr>
          </a:lstStyle>
          <a:p>
            <a:endParaRPr/>
          </a:p>
        </p:txBody>
      </p:sp>
      <p:sp>
        <p:nvSpPr>
          <p:cNvPr id="287" name="Google Shape;287;p25"/>
          <p:cNvSpPr txBox="1">
            <a:spLocks noGrp="1"/>
          </p:cNvSpPr>
          <p:nvPr>
            <p:ph type="body" idx="1"/>
          </p:nvPr>
        </p:nvSpPr>
        <p:spPr>
          <a:xfrm>
            <a:off x="438912" y="1600200"/>
            <a:ext cx="5413248" cy="3200400"/>
          </a:xfrm>
          <a:prstGeom prst="rect">
            <a:avLst/>
          </a:prstGeom>
          <a:noFill/>
          <a:ln>
            <a:noFill/>
          </a:ln>
        </p:spPr>
        <p:txBody>
          <a:bodyPr spcFirstLastPara="1" wrap="square" lIns="0" tIns="0" rIns="0" bIns="0" anchor="b" anchorCtr="0">
            <a:noAutofit/>
          </a:bodyPr>
          <a:lstStyle>
            <a:lvl1pPr marL="457200" lvl="0" indent="-406400" algn="l">
              <a:lnSpc>
                <a:spcPct val="100000"/>
              </a:lnSpc>
              <a:spcBef>
                <a:spcPts val="1800"/>
              </a:spcBef>
              <a:spcAft>
                <a:spcPts val="0"/>
              </a:spcAft>
              <a:buClr>
                <a:schemeClr val="lt1"/>
              </a:buClr>
              <a:buSzPts val="2800"/>
              <a:buFont typeface="Arial"/>
              <a:buChar char="“"/>
              <a:defRPr sz="2800">
                <a:solidFill>
                  <a:schemeClr val="lt1"/>
                </a:solidFill>
              </a:defRPr>
            </a:lvl1pPr>
            <a:lvl2pPr marL="914400" lvl="1" indent="-331469" algn="l">
              <a:lnSpc>
                <a:spcPct val="100000"/>
              </a:lnSpc>
              <a:spcBef>
                <a:spcPts val="300"/>
              </a:spcBef>
              <a:spcAft>
                <a:spcPts val="0"/>
              </a:spcAft>
              <a:buClr>
                <a:schemeClr val="lt1"/>
              </a:buClr>
              <a:buSzPts val="1620"/>
              <a:buFont typeface="Arial"/>
              <a:buChar char="“"/>
              <a:defRPr>
                <a:solidFill>
                  <a:schemeClr val="lt1"/>
                </a:solidFill>
              </a:defRPr>
            </a:lvl2pPr>
            <a:lvl3pPr marL="1371600" lvl="2" indent="-320039" algn="l">
              <a:lnSpc>
                <a:spcPct val="100000"/>
              </a:lnSpc>
              <a:spcBef>
                <a:spcPts val="300"/>
              </a:spcBef>
              <a:spcAft>
                <a:spcPts val="0"/>
              </a:spcAft>
              <a:buClr>
                <a:schemeClr val="lt1"/>
              </a:buClr>
              <a:buSzPts val="1440"/>
              <a:buFont typeface="Arial"/>
              <a:buChar char="“"/>
              <a:defRPr>
                <a:solidFill>
                  <a:schemeClr val="lt1"/>
                </a:solidFill>
              </a:defRPr>
            </a:lvl3pPr>
            <a:lvl4pPr marL="1828800" lvl="3" indent="-308610" algn="l">
              <a:lnSpc>
                <a:spcPct val="100000"/>
              </a:lnSpc>
              <a:spcBef>
                <a:spcPts val="300"/>
              </a:spcBef>
              <a:spcAft>
                <a:spcPts val="0"/>
              </a:spcAft>
              <a:buClr>
                <a:schemeClr val="lt1"/>
              </a:buClr>
              <a:buSzPts val="1260"/>
              <a:buFont typeface="Arial"/>
              <a:buChar char="“"/>
              <a:defRPr>
                <a:solidFill>
                  <a:schemeClr val="lt1"/>
                </a:solidFill>
              </a:defRPr>
            </a:lvl4pPr>
            <a:lvl5pPr marL="2286000" lvl="4" indent="-308610" algn="l">
              <a:lnSpc>
                <a:spcPct val="100000"/>
              </a:lnSpc>
              <a:spcBef>
                <a:spcPts val="300"/>
              </a:spcBef>
              <a:spcAft>
                <a:spcPts val="0"/>
              </a:spcAft>
              <a:buClr>
                <a:schemeClr val="lt1"/>
              </a:buClr>
              <a:buSzPts val="1260"/>
              <a:buFont typeface="Arial"/>
              <a:buChar char="“"/>
              <a:defRPr>
                <a:solidFill>
                  <a:schemeClr val="lt1"/>
                </a:solidFill>
              </a:defRPr>
            </a:lvl5pPr>
            <a:lvl6pPr marL="2743200" lvl="5" indent="-331470" algn="l">
              <a:lnSpc>
                <a:spcPct val="100000"/>
              </a:lnSpc>
              <a:spcBef>
                <a:spcPts val="1800"/>
              </a:spcBef>
              <a:spcAft>
                <a:spcPts val="0"/>
              </a:spcAft>
              <a:buSzPts val="1620"/>
              <a:buAutoNum type="arabicPeriod"/>
              <a:defRPr/>
            </a:lvl6pPr>
            <a:lvl7pPr marL="3200400" lvl="6" indent="-331470" algn="l">
              <a:lnSpc>
                <a:spcPct val="100000"/>
              </a:lnSpc>
              <a:spcBef>
                <a:spcPts val="300"/>
              </a:spcBef>
              <a:spcAft>
                <a:spcPts val="0"/>
              </a:spcAft>
              <a:buSzPts val="1620"/>
              <a:buAutoNum type="alphaLcPeriod"/>
              <a:defRPr/>
            </a:lvl7pPr>
            <a:lvl8pPr marL="3657600" lvl="7" indent="-331470" algn="l">
              <a:lnSpc>
                <a:spcPct val="90000"/>
              </a:lnSpc>
              <a:spcBef>
                <a:spcPts val="600"/>
              </a:spcBef>
              <a:spcAft>
                <a:spcPts val="0"/>
              </a:spcAft>
              <a:buSzPts val="1620"/>
              <a:buAutoNum type="romanLcPeriod"/>
              <a:defRPr/>
            </a:lvl8pPr>
            <a:lvl9pPr marL="4114800" lvl="8" indent="-331470" algn="l">
              <a:lnSpc>
                <a:spcPct val="100000"/>
              </a:lnSpc>
              <a:spcBef>
                <a:spcPts val="1800"/>
              </a:spcBef>
              <a:spcAft>
                <a:spcPts val="0"/>
              </a:spcAft>
              <a:buSzPts val="1620"/>
              <a:buAutoNum type="alphaUcPeriod"/>
              <a:defRPr/>
            </a:lvl9pPr>
          </a:lstStyle>
          <a:p>
            <a:endParaRPr/>
          </a:p>
        </p:txBody>
      </p:sp>
      <p:sp>
        <p:nvSpPr>
          <p:cNvPr id="288" name="Google Shape;288;p25"/>
          <p:cNvSpPr txBox="1">
            <a:spLocks noGrp="1"/>
          </p:cNvSpPr>
          <p:nvPr>
            <p:ph type="body" idx="3"/>
          </p:nvPr>
        </p:nvSpPr>
        <p:spPr>
          <a:xfrm>
            <a:off x="612648" y="5065776"/>
            <a:ext cx="4581144" cy="274320"/>
          </a:xfrm>
          <a:prstGeom prst="rect">
            <a:avLst/>
          </a:prstGeom>
          <a:noFill/>
          <a:ln>
            <a:noFill/>
          </a:ln>
        </p:spPr>
        <p:txBody>
          <a:bodyPr spcFirstLastPara="1" wrap="square" lIns="0" tIns="0" rIns="0" bIns="0" anchor="t" anchorCtr="0">
            <a:noAutofit/>
          </a:bodyPr>
          <a:lstStyle>
            <a:lvl1pPr marL="457200" lvl="0" indent="-331470" algn="l">
              <a:lnSpc>
                <a:spcPct val="100000"/>
              </a:lnSpc>
              <a:spcBef>
                <a:spcPts val="1800"/>
              </a:spcBef>
              <a:spcAft>
                <a:spcPts val="0"/>
              </a:spcAft>
              <a:buSzPts val="1620"/>
              <a:buChar char="​"/>
              <a:defRPr sz="1800">
                <a:solidFill>
                  <a:schemeClr val="lt1"/>
                </a:solidFill>
              </a:defRPr>
            </a:lvl1pPr>
            <a:lvl2pPr marL="914400" lvl="1" indent="-331469" algn="l">
              <a:lnSpc>
                <a:spcPct val="100000"/>
              </a:lnSpc>
              <a:spcBef>
                <a:spcPts val="300"/>
              </a:spcBef>
              <a:spcAft>
                <a:spcPts val="0"/>
              </a:spcAft>
              <a:buSzPts val="1620"/>
              <a:buChar char="•"/>
              <a:defRPr/>
            </a:lvl2pPr>
            <a:lvl3pPr marL="1371600" lvl="2" indent="-331469" algn="l">
              <a:lnSpc>
                <a:spcPct val="100000"/>
              </a:lnSpc>
              <a:spcBef>
                <a:spcPts val="300"/>
              </a:spcBef>
              <a:spcAft>
                <a:spcPts val="0"/>
              </a:spcAft>
              <a:buSzPts val="1620"/>
              <a:buChar char="–"/>
              <a:defRPr/>
            </a:lvl3pPr>
            <a:lvl4pPr marL="1828800" lvl="3" indent="-331469" algn="l">
              <a:lnSpc>
                <a:spcPct val="100000"/>
              </a:lnSpc>
              <a:spcBef>
                <a:spcPts val="300"/>
              </a:spcBef>
              <a:spcAft>
                <a:spcPts val="0"/>
              </a:spcAft>
              <a:buSzPts val="1620"/>
              <a:buChar char="•"/>
              <a:defRPr/>
            </a:lvl4pPr>
            <a:lvl5pPr marL="2286000" lvl="4" indent="-331470" algn="l">
              <a:lnSpc>
                <a:spcPct val="100000"/>
              </a:lnSpc>
              <a:spcBef>
                <a:spcPts val="300"/>
              </a:spcBef>
              <a:spcAft>
                <a:spcPts val="0"/>
              </a:spcAft>
              <a:buSzPts val="1620"/>
              <a:buChar char="–"/>
              <a:defRPr/>
            </a:lvl5pPr>
            <a:lvl6pPr marL="2743200" lvl="5" indent="-331470" algn="l">
              <a:lnSpc>
                <a:spcPct val="100000"/>
              </a:lnSpc>
              <a:spcBef>
                <a:spcPts val="1800"/>
              </a:spcBef>
              <a:spcAft>
                <a:spcPts val="0"/>
              </a:spcAft>
              <a:buSzPts val="1620"/>
              <a:buAutoNum type="arabicPeriod"/>
              <a:defRPr/>
            </a:lvl6pPr>
            <a:lvl7pPr marL="3200400" lvl="6" indent="-331470" algn="l">
              <a:lnSpc>
                <a:spcPct val="100000"/>
              </a:lnSpc>
              <a:spcBef>
                <a:spcPts val="300"/>
              </a:spcBef>
              <a:spcAft>
                <a:spcPts val="0"/>
              </a:spcAft>
              <a:buSzPts val="1620"/>
              <a:buAutoNum type="alphaLcPeriod"/>
              <a:defRPr/>
            </a:lvl7pPr>
            <a:lvl8pPr marL="3657600" lvl="7" indent="-331470" algn="l">
              <a:lnSpc>
                <a:spcPct val="90000"/>
              </a:lnSpc>
              <a:spcBef>
                <a:spcPts val="600"/>
              </a:spcBef>
              <a:spcAft>
                <a:spcPts val="0"/>
              </a:spcAft>
              <a:buSzPts val="1620"/>
              <a:buAutoNum type="romanLcPeriod"/>
              <a:defRPr/>
            </a:lvl8pPr>
            <a:lvl9pPr marL="4114800" lvl="8" indent="-331470" algn="l">
              <a:lnSpc>
                <a:spcPct val="100000"/>
              </a:lnSpc>
              <a:spcBef>
                <a:spcPts val="1800"/>
              </a:spcBef>
              <a:spcAft>
                <a:spcPts val="0"/>
              </a:spcAft>
              <a:buSzPts val="1620"/>
              <a:buAutoNum type="alphaUcPeriod"/>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matchingName="Quote with Photo">
  <p:cSld name="Quote with Photo">
    <p:bg>
      <p:bgPr>
        <a:blipFill>
          <a:blip r:embed="rId2">
            <a:alphaModFix/>
          </a:blip>
          <a:stretch>
            <a:fillRect/>
          </a:stretch>
        </a:blipFill>
        <a:effectLst/>
      </p:bgPr>
    </p:bg>
    <p:spTree>
      <p:nvGrpSpPr>
        <p:cNvPr id="1" name="Shape 289"/>
        <p:cNvGrpSpPr/>
        <p:nvPr/>
      </p:nvGrpSpPr>
      <p:grpSpPr>
        <a:xfrm>
          <a:off x="0" y="0"/>
          <a:ext cx="0" cy="0"/>
          <a:chOff x="0" y="0"/>
          <a:chExt cx="0" cy="0"/>
        </a:xfrm>
      </p:grpSpPr>
      <p:sp>
        <p:nvSpPr>
          <p:cNvPr id="290" name="Google Shape;290;p26"/>
          <p:cNvSpPr/>
          <p:nvPr/>
        </p:nvSpPr>
        <p:spPr>
          <a:xfrm rot="2700000">
            <a:off x="969033" y="-4049006"/>
            <a:ext cx="6293364" cy="12454818"/>
          </a:xfrm>
          <a:custGeom>
            <a:avLst/>
            <a:gdLst/>
            <a:ahLst/>
            <a:cxnLst/>
            <a:rect l="l" t="t" r="r" b="b"/>
            <a:pathLst>
              <a:path w="6293364" h="12454818" extrusionOk="0">
                <a:moveTo>
                  <a:pt x="0" y="6293364"/>
                </a:moveTo>
                <a:lnTo>
                  <a:pt x="6293364" y="0"/>
                </a:lnTo>
                <a:lnTo>
                  <a:pt x="6293364" y="9715045"/>
                </a:lnTo>
                <a:lnTo>
                  <a:pt x="3553591" y="12454818"/>
                </a:lnTo>
                <a:lnTo>
                  <a:pt x="0" y="8901227"/>
                </a:lnTo>
                <a:close/>
              </a:path>
            </a:pathLst>
          </a:custGeom>
          <a:gradFill>
            <a:gsLst>
              <a:gs pos="0">
                <a:srgbClr val="78BE20">
                  <a:alpha val="45490"/>
                </a:srgbClr>
              </a:gs>
              <a:gs pos="24000">
                <a:srgbClr val="78BE20">
                  <a:alpha val="45490"/>
                </a:srgbClr>
              </a:gs>
              <a:gs pos="79000">
                <a:schemeClr val="accent1"/>
              </a:gs>
              <a:gs pos="100000">
                <a:schemeClr val="accent1"/>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Arial"/>
              <a:ea typeface="Arial"/>
              <a:cs typeface="Arial"/>
              <a:sym typeface="Arial"/>
            </a:endParaRPr>
          </a:p>
        </p:txBody>
      </p:sp>
      <p:sp>
        <p:nvSpPr>
          <p:cNvPr id="291" name="Google Shape;291;p26"/>
          <p:cNvSpPr txBox="1"/>
          <p:nvPr/>
        </p:nvSpPr>
        <p:spPr>
          <a:xfrm>
            <a:off x="11490941" y="6388099"/>
            <a:ext cx="437990" cy="365125"/>
          </a:xfrm>
          <a:prstGeom prst="rect">
            <a:avLst/>
          </a:prstGeom>
          <a:noFill/>
          <a:ln>
            <a:noFill/>
          </a:ln>
        </p:spPr>
        <p:txBody>
          <a:bodyPr spcFirstLastPara="1" wrap="square" lIns="0" tIns="0" rIns="0" bIns="0" anchor="ctr" anchorCtr="0">
            <a:noAutofit/>
          </a:bodyPr>
          <a:lstStyle/>
          <a:p>
            <a:pPr marL="0" marR="0" lvl="0" indent="0" algn="r" rtl="0">
              <a:lnSpc>
                <a:spcPct val="90000"/>
              </a:lnSpc>
              <a:spcBef>
                <a:spcPts val="0"/>
              </a:spcBef>
              <a:spcAft>
                <a:spcPts val="0"/>
              </a:spcAft>
              <a:buClr>
                <a:srgbClr val="000000"/>
              </a:buClr>
              <a:buSzPts val="800"/>
              <a:buFont typeface="Arial"/>
              <a:buNone/>
            </a:pPr>
            <a:fld id="{00000000-1234-1234-1234-123412341234}" type="slidenum">
              <a:rPr lang="en-US" sz="800" b="0" i="0" u="none" strike="noStrike" cap="none">
                <a:solidFill>
                  <a:schemeClr val="dk1"/>
                </a:solidFill>
                <a:latin typeface="Arial"/>
                <a:ea typeface="Arial"/>
                <a:cs typeface="Arial"/>
                <a:sym typeface="Arial"/>
              </a:rPr>
              <a:t>‹#›</a:t>
            </a:fld>
            <a:endParaRPr sz="1800" b="0" i="0" u="none" strike="noStrike" cap="none">
              <a:solidFill>
                <a:schemeClr val="dk1"/>
              </a:solidFill>
              <a:latin typeface="Arial"/>
              <a:ea typeface="Arial"/>
              <a:cs typeface="Arial"/>
              <a:sym typeface="Arial"/>
            </a:endParaRPr>
          </a:p>
        </p:txBody>
      </p:sp>
      <p:grpSp>
        <p:nvGrpSpPr>
          <p:cNvPr id="292" name="Google Shape;292;p26"/>
          <p:cNvGrpSpPr/>
          <p:nvPr/>
        </p:nvGrpSpPr>
        <p:grpSpPr>
          <a:xfrm>
            <a:off x="608012" y="6445106"/>
            <a:ext cx="1184397" cy="186692"/>
            <a:chOff x="863272" y="6563918"/>
            <a:chExt cx="861082" cy="135727"/>
          </a:xfrm>
        </p:grpSpPr>
        <p:sp>
          <p:nvSpPr>
            <p:cNvPr id="293" name="Google Shape;293;p26"/>
            <p:cNvSpPr/>
            <p:nvPr/>
          </p:nvSpPr>
          <p:spPr>
            <a:xfrm>
              <a:off x="1195963" y="6569284"/>
              <a:ext cx="181812" cy="128783"/>
            </a:xfrm>
            <a:custGeom>
              <a:avLst/>
              <a:gdLst/>
              <a:ahLst/>
              <a:cxnLst/>
              <a:rect l="l" t="t" r="r" b="b"/>
              <a:pathLst>
                <a:path w="243" h="170" extrusionOk="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2"/>
                </a:solidFill>
                <a:latin typeface="Arial"/>
                <a:ea typeface="Arial"/>
                <a:cs typeface="Arial"/>
                <a:sym typeface="Arial"/>
              </a:endParaRPr>
            </a:p>
          </p:txBody>
        </p:sp>
        <p:sp>
          <p:nvSpPr>
            <p:cNvPr id="294" name="Google Shape;294;p26"/>
            <p:cNvSpPr/>
            <p:nvPr/>
          </p:nvSpPr>
          <p:spPr>
            <a:xfrm>
              <a:off x="1509084" y="6569284"/>
              <a:ext cx="70389" cy="128783"/>
            </a:xfrm>
            <a:custGeom>
              <a:avLst/>
              <a:gdLst/>
              <a:ahLst/>
              <a:cxnLst/>
              <a:rect l="l" t="t" r="r" b="b"/>
              <a:pathLst>
                <a:path w="94" h="170" extrusionOk="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2"/>
                </a:solidFill>
                <a:latin typeface="Arial"/>
                <a:ea typeface="Arial"/>
                <a:cs typeface="Arial"/>
                <a:sym typeface="Arial"/>
              </a:endParaRPr>
            </a:p>
          </p:txBody>
        </p:sp>
        <p:sp>
          <p:nvSpPr>
            <p:cNvPr id="295" name="Google Shape;295;p26"/>
            <p:cNvSpPr/>
            <p:nvPr/>
          </p:nvSpPr>
          <p:spPr>
            <a:xfrm>
              <a:off x="1577894" y="6569284"/>
              <a:ext cx="115211" cy="130361"/>
            </a:xfrm>
            <a:custGeom>
              <a:avLst/>
              <a:gdLst/>
              <a:ahLst/>
              <a:cxnLst/>
              <a:rect l="l" t="t" r="r" b="b"/>
              <a:pathLst>
                <a:path w="154" h="172" extrusionOk="0">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2"/>
                </a:solidFill>
                <a:latin typeface="Arial"/>
                <a:ea typeface="Arial"/>
                <a:cs typeface="Arial"/>
                <a:sym typeface="Arial"/>
              </a:endParaRPr>
            </a:p>
          </p:txBody>
        </p:sp>
        <p:sp>
          <p:nvSpPr>
            <p:cNvPr id="296" name="Google Shape;296;p26"/>
            <p:cNvSpPr/>
            <p:nvPr/>
          </p:nvSpPr>
          <p:spPr>
            <a:xfrm>
              <a:off x="1377775" y="6569284"/>
              <a:ext cx="108898" cy="130361"/>
            </a:xfrm>
            <a:custGeom>
              <a:avLst/>
              <a:gdLst/>
              <a:ahLst/>
              <a:cxnLst/>
              <a:rect l="l" t="t" r="r" b="b"/>
              <a:pathLst>
                <a:path w="146" h="172" extrusionOk="0">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2"/>
                </a:solidFill>
                <a:latin typeface="Arial"/>
                <a:ea typeface="Arial"/>
                <a:cs typeface="Arial"/>
                <a:sym typeface="Arial"/>
              </a:endParaRPr>
            </a:p>
          </p:txBody>
        </p:sp>
        <p:sp>
          <p:nvSpPr>
            <p:cNvPr id="297" name="Google Shape;297;p26"/>
            <p:cNvSpPr/>
            <p:nvPr/>
          </p:nvSpPr>
          <p:spPr>
            <a:xfrm>
              <a:off x="863272" y="6563918"/>
              <a:ext cx="325115" cy="135727"/>
            </a:xfrm>
            <a:custGeom>
              <a:avLst/>
              <a:gdLst/>
              <a:ahLst/>
              <a:cxnLst/>
              <a:rect l="l" t="t" r="r" b="b"/>
              <a:pathLst>
                <a:path w="435" h="179" extrusionOk="0">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2"/>
                </a:solidFill>
                <a:latin typeface="Arial"/>
                <a:ea typeface="Arial"/>
                <a:cs typeface="Arial"/>
                <a:sym typeface="Arial"/>
              </a:endParaRPr>
            </a:p>
          </p:txBody>
        </p:sp>
        <p:sp>
          <p:nvSpPr>
            <p:cNvPr id="298" name="Google Shape;298;p26"/>
            <p:cNvSpPr/>
            <p:nvPr/>
          </p:nvSpPr>
          <p:spPr>
            <a:xfrm>
              <a:off x="1694683" y="6569284"/>
              <a:ext cx="29671" cy="31249"/>
            </a:xfrm>
            <a:custGeom>
              <a:avLst/>
              <a:gdLst/>
              <a:ahLst/>
              <a:cxnLst/>
              <a:rect l="l" t="t" r="r" b="b"/>
              <a:pathLst>
                <a:path w="40" h="41" extrusionOk="0">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2"/>
                </a:solidFill>
                <a:latin typeface="Arial"/>
                <a:ea typeface="Arial"/>
                <a:cs typeface="Arial"/>
                <a:sym typeface="Arial"/>
              </a:endParaRPr>
            </a:p>
          </p:txBody>
        </p:sp>
        <p:sp>
          <p:nvSpPr>
            <p:cNvPr id="299" name="Google Shape;299;p26"/>
            <p:cNvSpPr/>
            <p:nvPr/>
          </p:nvSpPr>
          <p:spPr>
            <a:xfrm>
              <a:off x="1703521" y="6576859"/>
              <a:ext cx="12626" cy="15151"/>
            </a:xfrm>
            <a:custGeom>
              <a:avLst/>
              <a:gdLst/>
              <a:ahLst/>
              <a:cxnLst/>
              <a:rect l="l" t="t" r="r" b="b"/>
              <a:pathLst>
                <a:path w="17" h="20" extrusionOk="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2"/>
                </a:solidFill>
                <a:latin typeface="Arial"/>
                <a:ea typeface="Arial"/>
                <a:cs typeface="Arial"/>
                <a:sym typeface="Arial"/>
              </a:endParaRPr>
            </a:p>
          </p:txBody>
        </p:sp>
      </p:grpSp>
      <p:sp>
        <p:nvSpPr>
          <p:cNvPr id="300" name="Google Shape;300;p26"/>
          <p:cNvSpPr txBox="1"/>
          <p:nvPr/>
        </p:nvSpPr>
        <p:spPr>
          <a:xfrm flipH="1">
            <a:off x="2073593" y="6506318"/>
            <a:ext cx="1728888" cy="18669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rgbClr val="000000"/>
              </a:buClr>
              <a:buSzPts val="800"/>
              <a:buFont typeface="Arial"/>
              <a:buNone/>
            </a:pPr>
            <a:r>
              <a:rPr lang="en-US" sz="800" b="0" i="0" u="none" strike="noStrike" cap="none">
                <a:solidFill>
                  <a:schemeClr val="lt1"/>
                </a:solidFill>
                <a:latin typeface="Arial"/>
                <a:ea typeface="Arial"/>
                <a:cs typeface="Arial"/>
                <a:sym typeface="Arial"/>
              </a:rPr>
              <a:t>Confidential   │  ©2020 VMware, Inc.</a:t>
            </a:r>
            <a:endParaRPr sz="1400" b="0" i="0" u="none" strike="noStrike" cap="none">
              <a:solidFill>
                <a:srgbClr val="000000"/>
              </a:solidFill>
              <a:latin typeface="Arial"/>
              <a:ea typeface="Arial"/>
              <a:cs typeface="Arial"/>
              <a:sym typeface="Arial"/>
            </a:endParaRPr>
          </a:p>
        </p:txBody>
      </p:sp>
      <p:sp>
        <p:nvSpPr>
          <p:cNvPr id="301" name="Google Shape;301;p26"/>
          <p:cNvSpPr txBox="1">
            <a:spLocks noGrp="1"/>
          </p:cNvSpPr>
          <p:nvPr>
            <p:ph type="body" idx="1"/>
          </p:nvPr>
        </p:nvSpPr>
        <p:spPr>
          <a:xfrm>
            <a:off x="438912" y="1600200"/>
            <a:ext cx="5413248" cy="3200400"/>
          </a:xfrm>
          <a:prstGeom prst="rect">
            <a:avLst/>
          </a:prstGeom>
          <a:noFill/>
          <a:ln>
            <a:noFill/>
          </a:ln>
        </p:spPr>
        <p:txBody>
          <a:bodyPr spcFirstLastPara="1" wrap="square" lIns="0" tIns="0" rIns="0" bIns="0" anchor="b" anchorCtr="0">
            <a:noAutofit/>
          </a:bodyPr>
          <a:lstStyle>
            <a:lvl1pPr marL="457200" lvl="0" indent="-406400" algn="l">
              <a:lnSpc>
                <a:spcPct val="100000"/>
              </a:lnSpc>
              <a:spcBef>
                <a:spcPts val="1800"/>
              </a:spcBef>
              <a:spcAft>
                <a:spcPts val="0"/>
              </a:spcAft>
              <a:buClr>
                <a:schemeClr val="lt1"/>
              </a:buClr>
              <a:buSzPts val="2800"/>
              <a:buFont typeface="Arial"/>
              <a:buChar char="“"/>
              <a:defRPr sz="2800">
                <a:solidFill>
                  <a:schemeClr val="lt1"/>
                </a:solidFill>
              </a:defRPr>
            </a:lvl1pPr>
            <a:lvl2pPr marL="914400" lvl="1" indent="-331469" algn="l">
              <a:lnSpc>
                <a:spcPct val="100000"/>
              </a:lnSpc>
              <a:spcBef>
                <a:spcPts val="300"/>
              </a:spcBef>
              <a:spcAft>
                <a:spcPts val="0"/>
              </a:spcAft>
              <a:buClr>
                <a:schemeClr val="lt1"/>
              </a:buClr>
              <a:buSzPts val="1620"/>
              <a:buFont typeface="Arial"/>
              <a:buChar char="“"/>
              <a:defRPr>
                <a:solidFill>
                  <a:schemeClr val="lt1"/>
                </a:solidFill>
              </a:defRPr>
            </a:lvl2pPr>
            <a:lvl3pPr marL="1371600" lvl="2" indent="-320039" algn="l">
              <a:lnSpc>
                <a:spcPct val="100000"/>
              </a:lnSpc>
              <a:spcBef>
                <a:spcPts val="300"/>
              </a:spcBef>
              <a:spcAft>
                <a:spcPts val="0"/>
              </a:spcAft>
              <a:buClr>
                <a:schemeClr val="lt1"/>
              </a:buClr>
              <a:buSzPts val="1440"/>
              <a:buFont typeface="Arial"/>
              <a:buChar char="“"/>
              <a:defRPr>
                <a:solidFill>
                  <a:schemeClr val="lt1"/>
                </a:solidFill>
              </a:defRPr>
            </a:lvl3pPr>
            <a:lvl4pPr marL="1828800" lvl="3" indent="-308610" algn="l">
              <a:lnSpc>
                <a:spcPct val="100000"/>
              </a:lnSpc>
              <a:spcBef>
                <a:spcPts val="300"/>
              </a:spcBef>
              <a:spcAft>
                <a:spcPts val="0"/>
              </a:spcAft>
              <a:buClr>
                <a:schemeClr val="lt1"/>
              </a:buClr>
              <a:buSzPts val="1260"/>
              <a:buFont typeface="Arial"/>
              <a:buChar char="“"/>
              <a:defRPr>
                <a:solidFill>
                  <a:schemeClr val="lt1"/>
                </a:solidFill>
              </a:defRPr>
            </a:lvl4pPr>
            <a:lvl5pPr marL="2286000" lvl="4" indent="-308610" algn="l">
              <a:lnSpc>
                <a:spcPct val="100000"/>
              </a:lnSpc>
              <a:spcBef>
                <a:spcPts val="300"/>
              </a:spcBef>
              <a:spcAft>
                <a:spcPts val="0"/>
              </a:spcAft>
              <a:buClr>
                <a:schemeClr val="lt1"/>
              </a:buClr>
              <a:buSzPts val="1260"/>
              <a:buFont typeface="Arial"/>
              <a:buChar char="“"/>
              <a:defRPr>
                <a:solidFill>
                  <a:schemeClr val="lt1"/>
                </a:solidFill>
              </a:defRPr>
            </a:lvl5pPr>
            <a:lvl6pPr marL="2743200" lvl="5" indent="-331470" algn="l">
              <a:lnSpc>
                <a:spcPct val="100000"/>
              </a:lnSpc>
              <a:spcBef>
                <a:spcPts val="1800"/>
              </a:spcBef>
              <a:spcAft>
                <a:spcPts val="0"/>
              </a:spcAft>
              <a:buSzPts val="1620"/>
              <a:buAutoNum type="arabicPeriod"/>
              <a:defRPr/>
            </a:lvl6pPr>
            <a:lvl7pPr marL="3200400" lvl="6" indent="-331470" algn="l">
              <a:lnSpc>
                <a:spcPct val="100000"/>
              </a:lnSpc>
              <a:spcBef>
                <a:spcPts val="300"/>
              </a:spcBef>
              <a:spcAft>
                <a:spcPts val="0"/>
              </a:spcAft>
              <a:buSzPts val="1620"/>
              <a:buAutoNum type="alphaLcPeriod"/>
              <a:defRPr/>
            </a:lvl7pPr>
            <a:lvl8pPr marL="3657600" lvl="7" indent="-331470" algn="l">
              <a:lnSpc>
                <a:spcPct val="90000"/>
              </a:lnSpc>
              <a:spcBef>
                <a:spcPts val="600"/>
              </a:spcBef>
              <a:spcAft>
                <a:spcPts val="0"/>
              </a:spcAft>
              <a:buSzPts val="1620"/>
              <a:buAutoNum type="romanLcPeriod"/>
              <a:defRPr/>
            </a:lvl8pPr>
            <a:lvl9pPr marL="4114800" lvl="8" indent="-331470" algn="l">
              <a:lnSpc>
                <a:spcPct val="100000"/>
              </a:lnSpc>
              <a:spcBef>
                <a:spcPts val="1800"/>
              </a:spcBef>
              <a:spcAft>
                <a:spcPts val="0"/>
              </a:spcAft>
              <a:buSzPts val="1620"/>
              <a:buAutoNum type="alphaUcPeriod"/>
              <a:defRPr/>
            </a:lvl9pPr>
          </a:lstStyle>
          <a:p>
            <a:endParaRPr/>
          </a:p>
        </p:txBody>
      </p:sp>
      <p:sp>
        <p:nvSpPr>
          <p:cNvPr id="302" name="Google Shape;302;p26"/>
          <p:cNvSpPr txBox="1">
            <a:spLocks noGrp="1"/>
          </p:cNvSpPr>
          <p:nvPr>
            <p:ph type="body" idx="2"/>
          </p:nvPr>
        </p:nvSpPr>
        <p:spPr>
          <a:xfrm>
            <a:off x="612648" y="5065776"/>
            <a:ext cx="4581144" cy="274320"/>
          </a:xfrm>
          <a:prstGeom prst="rect">
            <a:avLst/>
          </a:prstGeom>
          <a:noFill/>
          <a:ln>
            <a:noFill/>
          </a:ln>
        </p:spPr>
        <p:txBody>
          <a:bodyPr spcFirstLastPara="1" wrap="square" lIns="0" tIns="0" rIns="0" bIns="0" anchor="t" anchorCtr="0">
            <a:noAutofit/>
          </a:bodyPr>
          <a:lstStyle>
            <a:lvl1pPr marL="457200" lvl="0" indent="-331470" algn="l">
              <a:lnSpc>
                <a:spcPct val="100000"/>
              </a:lnSpc>
              <a:spcBef>
                <a:spcPts val="1800"/>
              </a:spcBef>
              <a:spcAft>
                <a:spcPts val="0"/>
              </a:spcAft>
              <a:buSzPts val="1620"/>
              <a:buChar char="​"/>
              <a:defRPr sz="1800">
                <a:solidFill>
                  <a:schemeClr val="lt1"/>
                </a:solidFill>
              </a:defRPr>
            </a:lvl1pPr>
            <a:lvl2pPr marL="914400" lvl="1" indent="-331469" algn="l">
              <a:lnSpc>
                <a:spcPct val="100000"/>
              </a:lnSpc>
              <a:spcBef>
                <a:spcPts val="300"/>
              </a:spcBef>
              <a:spcAft>
                <a:spcPts val="0"/>
              </a:spcAft>
              <a:buSzPts val="1620"/>
              <a:buChar char="•"/>
              <a:defRPr/>
            </a:lvl2pPr>
            <a:lvl3pPr marL="1371600" lvl="2" indent="-331469" algn="l">
              <a:lnSpc>
                <a:spcPct val="100000"/>
              </a:lnSpc>
              <a:spcBef>
                <a:spcPts val="300"/>
              </a:spcBef>
              <a:spcAft>
                <a:spcPts val="0"/>
              </a:spcAft>
              <a:buSzPts val="1620"/>
              <a:buChar char="–"/>
              <a:defRPr/>
            </a:lvl3pPr>
            <a:lvl4pPr marL="1828800" lvl="3" indent="-331469" algn="l">
              <a:lnSpc>
                <a:spcPct val="100000"/>
              </a:lnSpc>
              <a:spcBef>
                <a:spcPts val="300"/>
              </a:spcBef>
              <a:spcAft>
                <a:spcPts val="0"/>
              </a:spcAft>
              <a:buSzPts val="1620"/>
              <a:buChar char="•"/>
              <a:defRPr/>
            </a:lvl4pPr>
            <a:lvl5pPr marL="2286000" lvl="4" indent="-331470" algn="l">
              <a:lnSpc>
                <a:spcPct val="100000"/>
              </a:lnSpc>
              <a:spcBef>
                <a:spcPts val="300"/>
              </a:spcBef>
              <a:spcAft>
                <a:spcPts val="0"/>
              </a:spcAft>
              <a:buSzPts val="1620"/>
              <a:buChar char="–"/>
              <a:defRPr/>
            </a:lvl5pPr>
            <a:lvl6pPr marL="2743200" lvl="5" indent="-331470" algn="l">
              <a:lnSpc>
                <a:spcPct val="100000"/>
              </a:lnSpc>
              <a:spcBef>
                <a:spcPts val="1800"/>
              </a:spcBef>
              <a:spcAft>
                <a:spcPts val="0"/>
              </a:spcAft>
              <a:buSzPts val="1620"/>
              <a:buAutoNum type="arabicPeriod"/>
              <a:defRPr/>
            </a:lvl6pPr>
            <a:lvl7pPr marL="3200400" lvl="6" indent="-331470" algn="l">
              <a:lnSpc>
                <a:spcPct val="100000"/>
              </a:lnSpc>
              <a:spcBef>
                <a:spcPts val="300"/>
              </a:spcBef>
              <a:spcAft>
                <a:spcPts val="0"/>
              </a:spcAft>
              <a:buSzPts val="1620"/>
              <a:buAutoNum type="alphaLcPeriod"/>
              <a:defRPr/>
            </a:lvl7pPr>
            <a:lvl8pPr marL="3657600" lvl="7" indent="-331470" algn="l">
              <a:lnSpc>
                <a:spcPct val="90000"/>
              </a:lnSpc>
              <a:spcBef>
                <a:spcPts val="600"/>
              </a:spcBef>
              <a:spcAft>
                <a:spcPts val="0"/>
              </a:spcAft>
              <a:buSzPts val="1620"/>
              <a:buAutoNum type="romanLcPeriod"/>
              <a:defRPr/>
            </a:lvl8pPr>
            <a:lvl9pPr marL="4114800" lvl="8" indent="-331470" algn="l">
              <a:lnSpc>
                <a:spcPct val="100000"/>
              </a:lnSpc>
              <a:spcBef>
                <a:spcPts val="1800"/>
              </a:spcBef>
              <a:spcAft>
                <a:spcPts val="0"/>
              </a:spcAft>
              <a:buSzPts val="1620"/>
              <a:buAutoNum type="alphaUcPeriod"/>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matchingName="Quote with Photo – Purple">
  <p:cSld name="Quote with Photo – Purple">
    <p:bg>
      <p:bgPr>
        <a:blipFill>
          <a:blip r:embed="rId2">
            <a:alphaModFix/>
          </a:blip>
          <a:stretch>
            <a:fillRect/>
          </a:stretch>
        </a:blipFill>
        <a:effectLst/>
      </p:bgPr>
    </p:bg>
    <p:spTree>
      <p:nvGrpSpPr>
        <p:cNvPr id="1" name="Shape 303"/>
        <p:cNvGrpSpPr/>
        <p:nvPr/>
      </p:nvGrpSpPr>
      <p:grpSpPr>
        <a:xfrm>
          <a:off x="0" y="0"/>
          <a:ext cx="0" cy="0"/>
          <a:chOff x="0" y="0"/>
          <a:chExt cx="0" cy="0"/>
        </a:xfrm>
      </p:grpSpPr>
      <p:sp>
        <p:nvSpPr>
          <p:cNvPr id="304" name="Google Shape;304;p27"/>
          <p:cNvSpPr/>
          <p:nvPr/>
        </p:nvSpPr>
        <p:spPr>
          <a:xfrm rot="2700000">
            <a:off x="969033" y="-4049006"/>
            <a:ext cx="6293364" cy="12454818"/>
          </a:xfrm>
          <a:custGeom>
            <a:avLst/>
            <a:gdLst/>
            <a:ahLst/>
            <a:cxnLst/>
            <a:rect l="l" t="t" r="r" b="b"/>
            <a:pathLst>
              <a:path w="6293364" h="12454818" extrusionOk="0">
                <a:moveTo>
                  <a:pt x="0" y="6293364"/>
                </a:moveTo>
                <a:lnTo>
                  <a:pt x="6293364" y="0"/>
                </a:lnTo>
                <a:lnTo>
                  <a:pt x="6293364" y="9715045"/>
                </a:lnTo>
                <a:lnTo>
                  <a:pt x="3553591" y="12454818"/>
                </a:lnTo>
                <a:lnTo>
                  <a:pt x="0" y="8901227"/>
                </a:lnTo>
                <a:close/>
              </a:path>
            </a:pathLst>
          </a:custGeom>
          <a:gradFill>
            <a:gsLst>
              <a:gs pos="0">
                <a:srgbClr val="7F35AB">
                  <a:alpha val="26274"/>
                </a:srgbClr>
              </a:gs>
              <a:gs pos="82000">
                <a:srgbClr val="264088"/>
              </a:gs>
              <a:gs pos="100000">
                <a:srgbClr val="264088"/>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Arial"/>
              <a:ea typeface="Arial"/>
              <a:cs typeface="Arial"/>
              <a:sym typeface="Arial"/>
            </a:endParaRPr>
          </a:p>
        </p:txBody>
      </p:sp>
      <p:sp>
        <p:nvSpPr>
          <p:cNvPr id="305" name="Google Shape;305;p27"/>
          <p:cNvSpPr txBox="1"/>
          <p:nvPr/>
        </p:nvSpPr>
        <p:spPr>
          <a:xfrm>
            <a:off x="11490941" y="6388099"/>
            <a:ext cx="437990" cy="365125"/>
          </a:xfrm>
          <a:prstGeom prst="rect">
            <a:avLst/>
          </a:prstGeom>
          <a:noFill/>
          <a:ln>
            <a:noFill/>
          </a:ln>
        </p:spPr>
        <p:txBody>
          <a:bodyPr spcFirstLastPara="1" wrap="square" lIns="0" tIns="0" rIns="0" bIns="0" anchor="ctr" anchorCtr="0">
            <a:noAutofit/>
          </a:bodyPr>
          <a:lstStyle/>
          <a:p>
            <a:pPr marL="0" marR="0" lvl="0" indent="0" algn="r" rtl="0">
              <a:lnSpc>
                <a:spcPct val="90000"/>
              </a:lnSpc>
              <a:spcBef>
                <a:spcPts val="0"/>
              </a:spcBef>
              <a:spcAft>
                <a:spcPts val="0"/>
              </a:spcAft>
              <a:buClr>
                <a:srgbClr val="000000"/>
              </a:buClr>
              <a:buSzPts val="800"/>
              <a:buFont typeface="Arial"/>
              <a:buNone/>
            </a:pPr>
            <a:fld id="{00000000-1234-1234-1234-123412341234}" type="slidenum">
              <a:rPr lang="en-US" sz="800" b="0" i="0" u="none" strike="noStrike" cap="none">
                <a:solidFill>
                  <a:schemeClr val="dk1"/>
                </a:solidFill>
                <a:latin typeface="Arial"/>
                <a:ea typeface="Arial"/>
                <a:cs typeface="Arial"/>
                <a:sym typeface="Arial"/>
              </a:rPr>
              <a:t>‹#›</a:t>
            </a:fld>
            <a:endParaRPr sz="1800" b="0" i="0" u="none" strike="noStrike" cap="none">
              <a:solidFill>
                <a:schemeClr val="dk1"/>
              </a:solidFill>
              <a:latin typeface="Arial"/>
              <a:ea typeface="Arial"/>
              <a:cs typeface="Arial"/>
              <a:sym typeface="Arial"/>
            </a:endParaRPr>
          </a:p>
        </p:txBody>
      </p:sp>
      <p:grpSp>
        <p:nvGrpSpPr>
          <p:cNvPr id="306" name="Google Shape;306;p27"/>
          <p:cNvGrpSpPr/>
          <p:nvPr/>
        </p:nvGrpSpPr>
        <p:grpSpPr>
          <a:xfrm>
            <a:off x="608012" y="6445106"/>
            <a:ext cx="1184397" cy="186692"/>
            <a:chOff x="863272" y="6563918"/>
            <a:chExt cx="861082" cy="135727"/>
          </a:xfrm>
        </p:grpSpPr>
        <p:sp>
          <p:nvSpPr>
            <p:cNvPr id="307" name="Google Shape;307;p27"/>
            <p:cNvSpPr/>
            <p:nvPr/>
          </p:nvSpPr>
          <p:spPr>
            <a:xfrm>
              <a:off x="1195963" y="6569284"/>
              <a:ext cx="181812" cy="128783"/>
            </a:xfrm>
            <a:custGeom>
              <a:avLst/>
              <a:gdLst/>
              <a:ahLst/>
              <a:cxnLst/>
              <a:rect l="l" t="t" r="r" b="b"/>
              <a:pathLst>
                <a:path w="243" h="170" extrusionOk="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2"/>
                </a:solidFill>
                <a:latin typeface="Arial"/>
                <a:ea typeface="Arial"/>
                <a:cs typeface="Arial"/>
                <a:sym typeface="Arial"/>
              </a:endParaRPr>
            </a:p>
          </p:txBody>
        </p:sp>
        <p:sp>
          <p:nvSpPr>
            <p:cNvPr id="308" name="Google Shape;308;p27"/>
            <p:cNvSpPr/>
            <p:nvPr/>
          </p:nvSpPr>
          <p:spPr>
            <a:xfrm>
              <a:off x="1509084" y="6569284"/>
              <a:ext cx="70389" cy="128783"/>
            </a:xfrm>
            <a:custGeom>
              <a:avLst/>
              <a:gdLst/>
              <a:ahLst/>
              <a:cxnLst/>
              <a:rect l="l" t="t" r="r" b="b"/>
              <a:pathLst>
                <a:path w="94" h="170" extrusionOk="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2"/>
                </a:solidFill>
                <a:latin typeface="Arial"/>
                <a:ea typeface="Arial"/>
                <a:cs typeface="Arial"/>
                <a:sym typeface="Arial"/>
              </a:endParaRPr>
            </a:p>
          </p:txBody>
        </p:sp>
        <p:sp>
          <p:nvSpPr>
            <p:cNvPr id="309" name="Google Shape;309;p27"/>
            <p:cNvSpPr/>
            <p:nvPr/>
          </p:nvSpPr>
          <p:spPr>
            <a:xfrm>
              <a:off x="1577894" y="6569284"/>
              <a:ext cx="115211" cy="130361"/>
            </a:xfrm>
            <a:custGeom>
              <a:avLst/>
              <a:gdLst/>
              <a:ahLst/>
              <a:cxnLst/>
              <a:rect l="l" t="t" r="r" b="b"/>
              <a:pathLst>
                <a:path w="154" h="172" extrusionOk="0">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2"/>
                </a:solidFill>
                <a:latin typeface="Arial"/>
                <a:ea typeface="Arial"/>
                <a:cs typeface="Arial"/>
                <a:sym typeface="Arial"/>
              </a:endParaRPr>
            </a:p>
          </p:txBody>
        </p:sp>
        <p:sp>
          <p:nvSpPr>
            <p:cNvPr id="310" name="Google Shape;310;p27"/>
            <p:cNvSpPr/>
            <p:nvPr/>
          </p:nvSpPr>
          <p:spPr>
            <a:xfrm>
              <a:off x="1377775" y="6569284"/>
              <a:ext cx="108898" cy="130361"/>
            </a:xfrm>
            <a:custGeom>
              <a:avLst/>
              <a:gdLst/>
              <a:ahLst/>
              <a:cxnLst/>
              <a:rect l="l" t="t" r="r" b="b"/>
              <a:pathLst>
                <a:path w="146" h="172" extrusionOk="0">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2"/>
                </a:solidFill>
                <a:latin typeface="Arial"/>
                <a:ea typeface="Arial"/>
                <a:cs typeface="Arial"/>
                <a:sym typeface="Arial"/>
              </a:endParaRPr>
            </a:p>
          </p:txBody>
        </p:sp>
        <p:sp>
          <p:nvSpPr>
            <p:cNvPr id="311" name="Google Shape;311;p27"/>
            <p:cNvSpPr/>
            <p:nvPr/>
          </p:nvSpPr>
          <p:spPr>
            <a:xfrm>
              <a:off x="863272" y="6563918"/>
              <a:ext cx="325115" cy="135727"/>
            </a:xfrm>
            <a:custGeom>
              <a:avLst/>
              <a:gdLst/>
              <a:ahLst/>
              <a:cxnLst/>
              <a:rect l="l" t="t" r="r" b="b"/>
              <a:pathLst>
                <a:path w="435" h="179" extrusionOk="0">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2"/>
                </a:solidFill>
                <a:latin typeface="Arial"/>
                <a:ea typeface="Arial"/>
                <a:cs typeface="Arial"/>
                <a:sym typeface="Arial"/>
              </a:endParaRPr>
            </a:p>
          </p:txBody>
        </p:sp>
        <p:sp>
          <p:nvSpPr>
            <p:cNvPr id="312" name="Google Shape;312;p27"/>
            <p:cNvSpPr/>
            <p:nvPr/>
          </p:nvSpPr>
          <p:spPr>
            <a:xfrm>
              <a:off x="1694683" y="6569284"/>
              <a:ext cx="29671" cy="31249"/>
            </a:xfrm>
            <a:custGeom>
              <a:avLst/>
              <a:gdLst/>
              <a:ahLst/>
              <a:cxnLst/>
              <a:rect l="l" t="t" r="r" b="b"/>
              <a:pathLst>
                <a:path w="40" h="41" extrusionOk="0">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2"/>
                </a:solidFill>
                <a:latin typeface="Arial"/>
                <a:ea typeface="Arial"/>
                <a:cs typeface="Arial"/>
                <a:sym typeface="Arial"/>
              </a:endParaRPr>
            </a:p>
          </p:txBody>
        </p:sp>
        <p:sp>
          <p:nvSpPr>
            <p:cNvPr id="313" name="Google Shape;313;p27"/>
            <p:cNvSpPr/>
            <p:nvPr/>
          </p:nvSpPr>
          <p:spPr>
            <a:xfrm>
              <a:off x="1703521" y="6576859"/>
              <a:ext cx="12626" cy="15151"/>
            </a:xfrm>
            <a:custGeom>
              <a:avLst/>
              <a:gdLst/>
              <a:ahLst/>
              <a:cxnLst/>
              <a:rect l="l" t="t" r="r" b="b"/>
              <a:pathLst>
                <a:path w="17" h="20" extrusionOk="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2"/>
                </a:solidFill>
                <a:latin typeface="Arial"/>
                <a:ea typeface="Arial"/>
                <a:cs typeface="Arial"/>
                <a:sym typeface="Arial"/>
              </a:endParaRPr>
            </a:p>
          </p:txBody>
        </p:sp>
      </p:grpSp>
      <p:sp>
        <p:nvSpPr>
          <p:cNvPr id="314" name="Google Shape;314;p27"/>
          <p:cNvSpPr txBox="1"/>
          <p:nvPr/>
        </p:nvSpPr>
        <p:spPr>
          <a:xfrm flipH="1">
            <a:off x="2073593" y="6506318"/>
            <a:ext cx="1728888" cy="18669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rgbClr val="000000"/>
              </a:buClr>
              <a:buSzPts val="800"/>
              <a:buFont typeface="Arial"/>
              <a:buNone/>
            </a:pPr>
            <a:r>
              <a:rPr lang="en-US" sz="800" b="0" i="0" u="none" strike="noStrike" cap="none">
                <a:solidFill>
                  <a:schemeClr val="lt1"/>
                </a:solidFill>
                <a:latin typeface="Arial"/>
                <a:ea typeface="Arial"/>
                <a:cs typeface="Arial"/>
                <a:sym typeface="Arial"/>
              </a:rPr>
              <a:t>Confidential   │  ©2020 VMware, Inc.</a:t>
            </a:r>
            <a:endParaRPr sz="1400" b="0" i="0" u="none" strike="noStrike" cap="none">
              <a:solidFill>
                <a:srgbClr val="000000"/>
              </a:solidFill>
              <a:latin typeface="Arial"/>
              <a:ea typeface="Arial"/>
              <a:cs typeface="Arial"/>
              <a:sym typeface="Arial"/>
            </a:endParaRPr>
          </a:p>
        </p:txBody>
      </p:sp>
      <p:sp>
        <p:nvSpPr>
          <p:cNvPr id="315" name="Google Shape;315;p27"/>
          <p:cNvSpPr txBox="1">
            <a:spLocks noGrp="1"/>
          </p:cNvSpPr>
          <p:nvPr>
            <p:ph type="body" idx="1"/>
          </p:nvPr>
        </p:nvSpPr>
        <p:spPr>
          <a:xfrm>
            <a:off x="438912" y="1600200"/>
            <a:ext cx="5413248" cy="3200400"/>
          </a:xfrm>
          <a:prstGeom prst="rect">
            <a:avLst/>
          </a:prstGeom>
          <a:noFill/>
          <a:ln>
            <a:noFill/>
          </a:ln>
        </p:spPr>
        <p:txBody>
          <a:bodyPr spcFirstLastPara="1" wrap="square" lIns="0" tIns="0" rIns="0" bIns="0" anchor="b" anchorCtr="0">
            <a:noAutofit/>
          </a:bodyPr>
          <a:lstStyle>
            <a:lvl1pPr marL="457200" lvl="0" indent="-406400" algn="l">
              <a:lnSpc>
                <a:spcPct val="100000"/>
              </a:lnSpc>
              <a:spcBef>
                <a:spcPts val="1800"/>
              </a:spcBef>
              <a:spcAft>
                <a:spcPts val="0"/>
              </a:spcAft>
              <a:buClr>
                <a:schemeClr val="lt1"/>
              </a:buClr>
              <a:buSzPts val="2800"/>
              <a:buFont typeface="Arial"/>
              <a:buChar char="“"/>
              <a:defRPr sz="2800">
                <a:solidFill>
                  <a:schemeClr val="lt1"/>
                </a:solidFill>
              </a:defRPr>
            </a:lvl1pPr>
            <a:lvl2pPr marL="914400" lvl="1" indent="-331469" algn="l">
              <a:lnSpc>
                <a:spcPct val="100000"/>
              </a:lnSpc>
              <a:spcBef>
                <a:spcPts val="300"/>
              </a:spcBef>
              <a:spcAft>
                <a:spcPts val="0"/>
              </a:spcAft>
              <a:buClr>
                <a:schemeClr val="lt1"/>
              </a:buClr>
              <a:buSzPts val="1620"/>
              <a:buFont typeface="Arial"/>
              <a:buChar char="“"/>
              <a:defRPr>
                <a:solidFill>
                  <a:schemeClr val="lt1"/>
                </a:solidFill>
              </a:defRPr>
            </a:lvl2pPr>
            <a:lvl3pPr marL="1371600" lvl="2" indent="-320039" algn="l">
              <a:lnSpc>
                <a:spcPct val="100000"/>
              </a:lnSpc>
              <a:spcBef>
                <a:spcPts val="300"/>
              </a:spcBef>
              <a:spcAft>
                <a:spcPts val="0"/>
              </a:spcAft>
              <a:buClr>
                <a:schemeClr val="lt1"/>
              </a:buClr>
              <a:buSzPts val="1440"/>
              <a:buFont typeface="Arial"/>
              <a:buChar char="“"/>
              <a:defRPr>
                <a:solidFill>
                  <a:schemeClr val="lt1"/>
                </a:solidFill>
              </a:defRPr>
            </a:lvl3pPr>
            <a:lvl4pPr marL="1828800" lvl="3" indent="-308610" algn="l">
              <a:lnSpc>
                <a:spcPct val="100000"/>
              </a:lnSpc>
              <a:spcBef>
                <a:spcPts val="300"/>
              </a:spcBef>
              <a:spcAft>
                <a:spcPts val="0"/>
              </a:spcAft>
              <a:buClr>
                <a:schemeClr val="lt1"/>
              </a:buClr>
              <a:buSzPts val="1260"/>
              <a:buFont typeface="Arial"/>
              <a:buChar char="“"/>
              <a:defRPr>
                <a:solidFill>
                  <a:schemeClr val="lt1"/>
                </a:solidFill>
              </a:defRPr>
            </a:lvl4pPr>
            <a:lvl5pPr marL="2286000" lvl="4" indent="-308610" algn="l">
              <a:lnSpc>
                <a:spcPct val="100000"/>
              </a:lnSpc>
              <a:spcBef>
                <a:spcPts val="300"/>
              </a:spcBef>
              <a:spcAft>
                <a:spcPts val="0"/>
              </a:spcAft>
              <a:buClr>
                <a:schemeClr val="lt1"/>
              </a:buClr>
              <a:buSzPts val="1260"/>
              <a:buFont typeface="Arial"/>
              <a:buChar char="“"/>
              <a:defRPr>
                <a:solidFill>
                  <a:schemeClr val="lt1"/>
                </a:solidFill>
              </a:defRPr>
            </a:lvl5pPr>
            <a:lvl6pPr marL="2743200" lvl="5" indent="-331470" algn="l">
              <a:lnSpc>
                <a:spcPct val="100000"/>
              </a:lnSpc>
              <a:spcBef>
                <a:spcPts val="1800"/>
              </a:spcBef>
              <a:spcAft>
                <a:spcPts val="0"/>
              </a:spcAft>
              <a:buSzPts val="1620"/>
              <a:buAutoNum type="arabicPeriod"/>
              <a:defRPr/>
            </a:lvl6pPr>
            <a:lvl7pPr marL="3200400" lvl="6" indent="-331470" algn="l">
              <a:lnSpc>
                <a:spcPct val="100000"/>
              </a:lnSpc>
              <a:spcBef>
                <a:spcPts val="300"/>
              </a:spcBef>
              <a:spcAft>
                <a:spcPts val="0"/>
              </a:spcAft>
              <a:buSzPts val="1620"/>
              <a:buAutoNum type="alphaLcPeriod"/>
              <a:defRPr/>
            </a:lvl7pPr>
            <a:lvl8pPr marL="3657600" lvl="7" indent="-331470" algn="l">
              <a:lnSpc>
                <a:spcPct val="90000"/>
              </a:lnSpc>
              <a:spcBef>
                <a:spcPts val="600"/>
              </a:spcBef>
              <a:spcAft>
                <a:spcPts val="0"/>
              </a:spcAft>
              <a:buSzPts val="1620"/>
              <a:buAutoNum type="romanLcPeriod"/>
              <a:defRPr/>
            </a:lvl8pPr>
            <a:lvl9pPr marL="4114800" lvl="8" indent="-331470" algn="l">
              <a:lnSpc>
                <a:spcPct val="100000"/>
              </a:lnSpc>
              <a:spcBef>
                <a:spcPts val="1800"/>
              </a:spcBef>
              <a:spcAft>
                <a:spcPts val="0"/>
              </a:spcAft>
              <a:buSzPts val="1620"/>
              <a:buAutoNum type="alphaUcPeriod"/>
              <a:defRPr/>
            </a:lvl9pPr>
          </a:lstStyle>
          <a:p>
            <a:endParaRPr/>
          </a:p>
        </p:txBody>
      </p:sp>
      <p:sp>
        <p:nvSpPr>
          <p:cNvPr id="316" name="Google Shape;316;p27"/>
          <p:cNvSpPr txBox="1">
            <a:spLocks noGrp="1"/>
          </p:cNvSpPr>
          <p:nvPr>
            <p:ph type="body" idx="2"/>
          </p:nvPr>
        </p:nvSpPr>
        <p:spPr>
          <a:xfrm>
            <a:off x="612648" y="5065776"/>
            <a:ext cx="4581144" cy="274320"/>
          </a:xfrm>
          <a:prstGeom prst="rect">
            <a:avLst/>
          </a:prstGeom>
          <a:noFill/>
          <a:ln>
            <a:noFill/>
          </a:ln>
        </p:spPr>
        <p:txBody>
          <a:bodyPr spcFirstLastPara="1" wrap="square" lIns="0" tIns="0" rIns="0" bIns="0" anchor="t" anchorCtr="0">
            <a:noAutofit/>
          </a:bodyPr>
          <a:lstStyle>
            <a:lvl1pPr marL="457200" lvl="0" indent="-331470" algn="l">
              <a:lnSpc>
                <a:spcPct val="100000"/>
              </a:lnSpc>
              <a:spcBef>
                <a:spcPts val="1800"/>
              </a:spcBef>
              <a:spcAft>
                <a:spcPts val="0"/>
              </a:spcAft>
              <a:buSzPts val="1620"/>
              <a:buChar char="​"/>
              <a:defRPr sz="1800">
                <a:solidFill>
                  <a:schemeClr val="lt1"/>
                </a:solidFill>
              </a:defRPr>
            </a:lvl1pPr>
            <a:lvl2pPr marL="914400" lvl="1" indent="-331469" algn="l">
              <a:lnSpc>
                <a:spcPct val="100000"/>
              </a:lnSpc>
              <a:spcBef>
                <a:spcPts val="300"/>
              </a:spcBef>
              <a:spcAft>
                <a:spcPts val="0"/>
              </a:spcAft>
              <a:buSzPts val="1620"/>
              <a:buChar char="•"/>
              <a:defRPr/>
            </a:lvl2pPr>
            <a:lvl3pPr marL="1371600" lvl="2" indent="-331469" algn="l">
              <a:lnSpc>
                <a:spcPct val="100000"/>
              </a:lnSpc>
              <a:spcBef>
                <a:spcPts val="300"/>
              </a:spcBef>
              <a:spcAft>
                <a:spcPts val="0"/>
              </a:spcAft>
              <a:buSzPts val="1620"/>
              <a:buChar char="–"/>
              <a:defRPr/>
            </a:lvl3pPr>
            <a:lvl4pPr marL="1828800" lvl="3" indent="-331469" algn="l">
              <a:lnSpc>
                <a:spcPct val="100000"/>
              </a:lnSpc>
              <a:spcBef>
                <a:spcPts val="300"/>
              </a:spcBef>
              <a:spcAft>
                <a:spcPts val="0"/>
              </a:spcAft>
              <a:buSzPts val="1620"/>
              <a:buChar char="•"/>
              <a:defRPr/>
            </a:lvl4pPr>
            <a:lvl5pPr marL="2286000" lvl="4" indent="-331470" algn="l">
              <a:lnSpc>
                <a:spcPct val="100000"/>
              </a:lnSpc>
              <a:spcBef>
                <a:spcPts val="300"/>
              </a:spcBef>
              <a:spcAft>
                <a:spcPts val="0"/>
              </a:spcAft>
              <a:buSzPts val="1620"/>
              <a:buChar char="–"/>
              <a:defRPr/>
            </a:lvl5pPr>
            <a:lvl6pPr marL="2743200" lvl="5" indent="-331470" algn="l">
              <a:lnSpc>
                <a:spcPct val="100000"/>
              </a:lnSpc>
              <a:spcBef>
                <a:spcPts val="1800"/>
              </a:spcBef>
              <a:spcAft>
                <a:spcPts val="0"/>
              </a:spcAft>
              <a:buSzPts val="1620"/>
              <a:buAutoNum type="arabicPeriod"/>
              <a:defRPr/>
            </a:lvl6pPr>
            <a:lvl7pPr marL="3200400" lvl="6" indent="-331470" algn="l">
              <a:lnSpc>
                <a:spcPct val="100000"/>
              </a:lnSpc>
              <a:spcBef>
                <a:spcPts val="300"/>
              </a:spcBef>
              <a:spcAft>
                <a:spcPts val="0"/>
              </a:spcAft>
              <a:buSzPts val="1620"/>
              <a:buAutoNum type="alphaLcPeriod"/>
              <a:defRPr/>
            </a:lvl7pPr>
            <a:lvl8pPr marL="3657600" lvl="7" indent="-331470" algn="l">
              <a:lnSpc>
                <a:spcPct val="90000"/>
              </a:lnSpc>
              <a:spcBef>
                <a:spcPts val="600"/>
              </a:spcBef>
              <a:spcAft>
                <a:spcPts val="0"/>
              </a:spcAft>
              <a:buSzPts val="1620"/>
              <a:buAutoNum type="romanLcPeriod"/>
              <a:defRPr/>
            </a:lvl8pPr>
            <a:lvl9pPr marL="4114800" lvl="8" indent="-331470" algn="l">
              <a:lnSpc>
                <a:spcPct val="100000"/>
              </a:lnSpc>
              <a:spcBef>
                <a:spcPts val="1800"/>
              </a:spcBef>
              <a:spcAft>
                <a:spcPts val="0"/>
              </a:spcAft>
              <a:buSzPts val="1620"/>
              <a:buAutoNum type="alphaUcPeriod"/>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matchingName="Quote with Photo – Blue">
  <p:cSld name="Quote with Photo – Blue">
    <p:bg>
      <p:bgPr>
        <a:blipFill>
          <a:blip r:embed="rId2">
            <a:alphaModFix/>
          </a:blip>
          <a:stretch>
            <a:fillRect/>
          </a:stretch>
        </a:blipFill>
        <a:effectLst/>
      </p:bgPr>
    </p:bg>
    <p:spTree>
      <p:nvGrpSpPr>
        <p:cNvPr id="1" name="Shape 317"/>
        <p:cNvGrpSpPr/>
        <p:nvPr/>
      </p:nvGrpSpPr>
      <p:grpSpPr>
        <a:xfrm>
          <a:off x="0" y="0"/>
          <a:ext cx="0" cy="0"/>
          <a:chOff x="0" y="0"/>
          <a:chExt cx="0" cy="0"/>
        </a:xfrm>
      </p:grpSpPr>
      <p:sp>
        <p:nvSpPr>
          <p:cNvPr id="318" name="Google Shape;318;p28"/>
          <p:cNvSpPr/>
          <p:nvPr/>
        </p:nvSpPr>
        <p:spPr>
          <a:xfrm rot="2700000">
            <a:off x="969033" y="-4049006"/>
            <a:ext cx="6293364" cy="12454818"/>
          </a:xfrm>
          <a:custGeom>
            <a:avLst/>
            <a:gdLst/>
            <a:ahLst/>
            <a:cxnLst/>
            <a:rect l="l" t="t" r="r" b="b"/>
            <a:pathLst>
              <a:path w="6293364" h="12454818" extrusionOk="0">
                <a:moveTo>
                  <a:pt x="0" y="6293364"/>
                </a:moveTo>
                <a:lnTo>
                  <a:pt x="6293364" y="0"/>
                </a:lnTo>
                <a:lnTo>
                  <a:pt x="6293364" y="9715045"/>
                </a:lnTo>
                <a:lnTo>
                  <a:pt x="3553591" y="12454818"/>
                </a:lnTo>
                <a:lnTo>
                  <a:pt x="0" y="8901227"/>
                </a:lnTo>
                <a:close/>
              </a:path>
            </a:pathLst>
          </a:custGeom>
          <a:gradFill>
            <a:gsLst>
              <a:gs pos="0">
                <a:srgbClr val="00C1D5">
                  <a:alpha val="40000"/>
                </a:srgbClr>
              </a:gs>
              <a:gs pos="24000">
                <a:srgbClr val="00C1D5">
                  <a:alpha val="40000"/>
                </a:srgbClr>
              </a:gs>
              <a:gs pos="82000">
                <a:schemeClr val="accent1"/>
              </a:gs>
              <a:gs pos="100000">
                <a:schemeClr val="accent1"/>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Arial"/>
              <a:ea typeface="Arial"/>
              <a:cs typeface="Arial"/>
              <a:sym typeface="Arial"/>
            </a:endParaRPr>
          </a:p>
        </p:txBody>
      </p:sp>
      <p:sp>
        <p:nvSpPr>
          <p:cNvPr id="319" name="Google Shape;319;p28"/>
          <p:cNvSpPr txBox="1"/>
          <p:nvPr/>
        </p:nvSpPr>
        <p:spPr>
          <a:xfrm>
            <a:off x="11490941" y="6388099"/>
            <a:ext cx="437990" cy="365125"/>
          </a:xfrm>
          <a:prstGeom prst="rect">
            <a:avLst/>
          </a:prstGeom>
          <a:noFill/>
          <a:ln>
            <a:noFill/>
          </a:ln>
        </p:spPr>
        <p:txBody>
          <a:bodyPr spcFirstLastPara="1" wrap="square" lIns="0" tIns="0" rIns="0" bIns="0" anchor="ctr" anchorCtr="0">
            <a:noAutofit/>
          </a:bodyPr>
          <a:lstStyle/>
          <a:p>
            <a:pPr marL="0" marR="0" lvl="0" indent="0" algn="r" rtl="0">
              <a:lnSpc>
                <a:spcPct val="90000"/>
              </a:lnSpc>
              <a:spcBef>
                <a:spcPts val="0"/>
              </a:spcBef>
              <a:spcAft>
                <a:spcPts val="0"/>
              </a:spcAft>
              <a:buClr>
                <a:srgbClr val="000000"/>
              </a:buClr>
              <a:buSzPts val="800"/>
              <a:buFont typeface="Arial"/>
              <a:buNone/>
            </a:pPr>
            <a:fld id="{00000000-1234-1234-1234-123412341234}" type="slidenum">
              <a:rPr lang="en-US" sz="800" b="0" i="0" u="none" strike="noStrike" cap="none">
                <a:solidFill>
                  <a:schemeClr val="dk1"/>
                </a:solidFill>
                <a:latin typeface="Arial"/>
                <a:ea typeface="Arial"/>
                <a:cs typeface="Arial"/>
                <a:sym typeface="Arial"/>
              </a:rPr>
              <a:t>‹#›</a:t>
            </a:fld>
            <a:endParaRPr sz="1800" b="0" i="0" u="none" strike="noStrike" cap="none">
              <a:solidFill>
                <a:schemeClr val="dk1"/>
              </a:solidFill>
              <a:latin typeface="Arial"/>
              <a:ea typeface="Arial"/>
              <a:cs typeface="Arial"/>
              <a:sym typeface="Arial"/>
            </a:endParaRPr>
          </a:p>
        </p:txBody>
      </p:sp>
      <p:grpSp>
        <p:nvGrpSpPr>
          <p:cNvPr id="320" name="Google Shape;320;p28"/>
          <p:cNvGrpSpPr/>
          <p:nvPr/>
        </p:nvGrpSpPr>
        <p:grpSpPr>
          <a:xfrm>
            <a:off x="608012" y="6445106"/>
            <a:ext cx="1184397" cy="186692"/>
            <a:chOff x="863272" y="6563918"/>
            <a:chExt cx="861082" cy="135727"/>
          </a:xfrm>
        </p:grpSpPr>
        <p:sp>
          <p:nvSpPr>
            <p:cNvPr id="321" name="Google Shape;321;p28"/>
            <p:cNvSpPr/>
            <p:nvPr/>
          </p:nvSpPr>
          <p:spPr>
            <a:xfrm>
              <a:off x="1195963" y="6569284"/>
              <a:ext cx="181812" cy="128783"/>
            </a:xfrm>
            <a:custGeom>
              <a:avLst/>
              <a:gdLst/>
              <a:ahLst/>
              <a:cxnLst/>
              <a:rect l="l" t="t" r="r" b="b"/>
              <a:pathLst>
                <a:path w="243" h="170" extrusionOk="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2"/>
                </a:solidFill>
                <a:latin typeface="Arial"/>
                <a:ea typeface="Arial"/>
                <a:cs typeface="Arial"/>
                <a:sym typeface="Arial"/>
              </a:endParaRPr>
            </a:p>
          </p:txBody>
        </p:sp>
        <p:sp>
          <p:nvSpPr>
            <p:cNvPr id="322" name="Google Shape;322;p28"/>
            <p:cNvSpPr/>
            <p:nvPr/>
          </p:nvSpPr>
          <p:spPr>
            <a:xfrm>
              <a:off x="1509084" y="6569284"/>
              <a:ext cx="70389" cy="128783"/>
            </a:xfrm>
            <a:custGeom>
              <a:avLst/>
              <a:gdLst/>
              <a:ahLst/>
              <a:cxnLst/>
              <a:rect l="l" t="t" r="r" b="b"/>
              <a:pathLst>
                <a:path w="94" h="170" extrusionOk="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2"/>
                </a:solidFill>
                <a:latin typeface="Arial"/>
                <a:ea typeface="Arial"/>
                <a:cs typeface="Arial"/>
                <a:sym typeface="Arial"/>
              </a:endParaRPr>
            </a:p>
          </p:txBody>
        </p:sp>
        <p:sp>
          <p:nvSpPr>
            <p:cNvPr id="323" name="Google Shape;323;p28"/>
            <p:cNvSpPr/>
            <p:nvPr/>
          </p:nvSpPr>
          <p:spPr>
            <a:xfrm>
              <a:off x="1577894" y="6569284"/>
              <a:ext cx="115211" cy="130361"/>
            </a:xfrm>
            <a:custGeom>
              <a:avLst/>
              <a:gdLst/>
              <a:ahLst/>
              <a:cxnLst/>
              <a:rect l="l" t="t" r="r" b="b"/>
              <a:pathLst>
                <a:path w="154" h="172" extrusionOk="0">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2"/>
                </a:solidFill>
                <a:latin typeface="Arial"/>
                <a:ea typeface="Arial"/>
                <a:cs typeface="Arial"/>
                <a:sym typeface="Arial"/>
              </a:endParaRPr>
            </a:p>
          </p:txBody>
        </p:sp>
        <p:sp>
          <p:nvSpPr>
            <p:cNvPr id="324" name="Google Shape;324;p28"/>
            <p:cNvSpPr/>
            <p:nvPr/>
          </p:nvSpPr>
          <p:spPr>
            <a:xfrm>
              <a:off x="1377775" y="6569284"/>
              <a:ext cx="108898" cy="130361"/>
            </a:xfrm>
            <a:custGeom>
              <a:avLst/>
              <a:gdLst/>
              <a:ahLst/>
              <a:cxnLst/>
              <a:rect l="l" t="t" r="r" b="b"/>
              <a:pathLst>
                <a:path w="146" h="172" extrusionOk="0">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2"/>
                </a:solidFill>
                <a:latin typeface="Arial"/>
                <a:ea typeface="Arial"/>
                <a:cs typeface="Arial"/>
                <a:sym typeface="Arial"/>
              </a:endParaRPr>
            </a:p>
          </p:txBody>
        </p:sp>
        <p:sp>
          <p:nvSpPr>
            <p:cNvPr id="325" name="Google Shape;325;p28"/>
            <p:cNvSpPr/>
            <p:nvPr/>
          </p:nvSpPr>
          <p:spPr>
            <a:xfrm>
              <a:off x="863272" y="6563918"/>
              <a:ext cx="325115" cy="135727"/>
            </a:xfrm>
            <a:custGeom>
              <a:avLst/>
              <a:gdLst/>
              <a:ahLst/>
              <a:cxnLst/>
              <a:rect l="l" t="t" r="r" b="b"/>
              <a:pathLst>
                <a:path w="435" h="179" extrusionOk="0">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2"/>
                </a:solidFill>
                <a:latin typeface="Arial"/>
                <a:ea typeface="Arial"/>
                <a:cs typeface="Arial"/>
                <a:sym typeface="Arial"/>
              </a:endParaRPr>
            </a:p>
          </p:txBody>
        </p:sp>
        <p:sp>
          <p:nvSpPr>
            <p:cNvPr id="326" name="Google Shape;326;p28"/>
            <p:cNvSpPr/>
            <p:nvPr/>
          </p:nvSpPr>
          <p:spPr>
            <a:xfrm>
              <a:off x="1694683" y="6569284"/>
              <a:ext cx="29671" cy="31249"/>
            </a:xfrm>
            <a:custGeom>
              <a:avLst/>
              <a:gdLst/>
              <a:ahLst/>
              <a:cxnLst/>
              <a:rect l="l" t="t" r="r" b="b"/>
              <a:pathLst>
                <a:path w="40" h="41" extrusionOk="0">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2"/>
                </a:solidFill>
                <a:latin typeface="Arial"/>
                <a:ea typeface="Arial"/>
                <a:cs typeface="Arial"/>
                <a:sym typeface="Arial"/>
              </a:endParaRPr>
            </a:p>
          </p:txBody>
        </p:sp>
        <p:sp>
          <p:nvSpPr>
            <p:cNvPr id="327" name="Google Shape;327;p28"/>
            <p:cNvSpPr/>
            <p:nvPr/>
          </p:nvSpPr>
          <p:spPr>
            <a:xfrm>
              <a:off x="1703521" y="6576859"/>
              <a:ext cx="12626" cy="15151"/>
            </a:xfrm>
            <a:custGeom>
              <a:avLst/>
              <a:gdLst/>
              <a:ahLst/>
              <a:cxnLst/>
              <a:rect l="l" t="t" r="r" b="b"/>
              <a:pathLst>
                <a:path w="17" h="20" extrusionOk="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2"/>
                </a:solidFill>
                <a:latin typeface="Arial"/>
                <a:ea typeface="Arial"/>
                <a:cs typeface="Arial"/>
                <a:sym typeface="Arial"/>
              </a:endParaRPr>
            </a:p>
          </p:txBody>
        </p:sp>
      </p:grpSp>
      <p:sp>
        <p:nvSpPr>
          <p:cNvPr id="328" name="Google Shape;328;p28"/>
          <p:cNvSpPr txBox="1"/>
          <p:nvPr/>
        </p:nvSpPr>
        <p:spPr>
          <a:xfrm flipH="1">
            <a:off x="2073593" y="6506318"/>
            <a:ext cx="1728888" cy="18669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rgbClr val="000000"/>
              </a:buClr>
              <a:buSzPts val="800"/>
              <a:buFont typeface="Arial"/>
              <a:buNone/>
            </a:pPr>
            <a:r>
              <a:rPr lang="en-US" sz="800" b="0" i="0" u="none" strike="noStrike" cap="none">
                <a:solidFill>
                  <a:schemeClr val="lt1"/>
                </a:solidFill>
                <a:latin typeface="Arial"/>
                <a:ea typeface="Arial"/>
                <a:cs typeface="Arial"/>
                <a:sym typeface="Arial"/>
              </a:rPr>
              <a:t>Confidential   │  ©2020 VMware, Inc.</a:t>
            </a:r>
            <a:endParaRPr sz="1400" b="0" i="0" u="none" strike="noStrike" cap="none">
              <a:solidFill>
                <a:srgbClr val="000000"/>
              </a:solidFill>
              <a:latin typeface="Arial"/>
              <a:ea typeface="Arial"/>
              <a:cs typeface="Arial"/>
              <a:sym typeface="Arial"/>
            </a:endParaRPr>
          </a:p>
        </p:txBody>
      </p:sp>
      <p:sp>
        <p:nvSpPr>
          <p:cNvPr id="329" name="Google Shape;329;p28"/>
          <p:cNvSpPr txBox="1">
            <a:spLocks noGrp="1"/>
          </p:cNvSpPr>
          <p:nvPr>
            <p:ph type="body" idx="1"/>
          </p:nvPr>
        </p:nvSpPr>
        <p:spPr>
          <a:xfrm>
            <a:off x="438912" y="1600200"/>
            <a:ext cx="5413248" cy="3200400"/>
          </a:xfrm>
          <a:prstGeom prst="rect">
            <a:avLst/>
          </a:prstGeom>
          <a:noFill/>
          <a:ln>
            <a:noFill/>
          </a:ln>
        </p:spPr>
        <p:txBody>
          <a:bodyPr spcFirstLastPara="1" wrap="square" lIns="0" tIns="0" rIns="0" bIns="0" anchor="b" anchorCtr="0">
            <a:noAutofit/>
          </a:bodyPr>
          <a:lstStyle>
            <a:lvl1pPr marL="457200" lvl="0" indent="-406400" algn="l">
              <a:lnSpc>
                <a:spcPct val="100000"/>
              </a:lnSpc>
              <a:spcBef>
                <a:spcPts val="1800"/>
              </a:spcBef>
              <a:spcAft>
                <a:spcPts val="0"/>
              </a:spcAft>
              <a:buClr>
                <a:schemeClr val="lt1"/>
              </a:buClr>
              <a:buSzPts val="2800"/>
              <a:buFont typeface="Arial"/>
              <a:buChar char="“"/>
              <a:defRPr sz="2800">
                <a:solidFill>
                  <a:schemeClr val="lt1"/>
                </a:solidFill>
              </a:defRPr>
            </a:lvl1pPr>
            <a:lvl2pPr marL="914400" lvl="1" indent="-331469" algn="l">
              <a:lnSpc>
                <a:spcPct val="100000"/>
              </a:lnSpc>
              <a:spcBef>
                <a:spcPts val="300"/>
              </a:spcBef>
              <a:spcAft>
                <a:spcPts val="0"/>
              </a:spcAft>
              <a:buClr>
                <a:schemeClr val="lt1"/>
              </a:buClr>
              <a:buSzPts val="1620"/>
              <a:buFont typeface="Arial"/>
              <a:buChar char="“"/>
              <a:defRPr>
                <a:solidFill>
                  <a:schemeClr val="lt1"/>
                </a:solidFill>
              </a:defRPr>
            </a:lvl2pPr>
            <a:lvl3pPr marL="1371600" lvl="2" indent="-320039" algn="l">
              <a:lnSpc>
                <a:spcPct val="100000"/>
              </a:lnSpc>
              <a:spcBef>
                <a:spcPts val="300"/>
              </a:spcBef>
              <a:spcAft>
                <a:spcPts val="0"/>
              </a:spcAft>
              <a:buClr>
                <a:schemeClr val="lt1"/>
              </a:buClr>
              <a:buSzPts val="1440"/>
              <a:buFont typeface="Arial"/>
              <a:buChar char="“"/>
              <a:defRPr>
                <a:solidFill>
                  <a:schemeClr val="lt1"/>
                </a:solidFill>
              </a:defRPr>
            </a:lvl3pPr>
            <a:lvl4pPr marL="1828800" lvl="3" indent="-308610" algn="l">
              <a:lnSpc>
                <a:spcPct val="100000"/>
              </a:lnSpc>
              <a:spcBef>
                <a:spcPts val="300"/>
              </a:spcBef>
              <a:spcAft>
                <a:spcPts val="0"/>
              </a:spcAft>
              <a:buClr>
                <a:schemeClr val="lt1"/>
              </a:buClr>
              <a:buSzPts val="1260"/>
              <a:buFont typeface="Arial"/>
              <a:buChar char="“"/>
              <a:defRPr>
                <a:solidFill>
                  <a:schemeClr val="lt1"/>
                </a:solidFill>
              </a:defRPr>
            </a:lvl4pPr>
            <a:lvl5pPr marL="2286000" lvl="4" indent="-308610" algn="l">
              <a:lnSpc>
                <a:spcPct val="100000"/>
              </a:lnSpc>
              <a:spcBef>
                <a:spcPts val="300"/>
              </a:spcBef>
              <a:spcAft>
                <a:spcPts val="0"/>
              </a:spcAft>
              <a:buClr>
                <a:schemeClr val="lt1"/>
              </a:buClr>
              <a:buSzPts val="1260"/>
              <a:buFont typeface="Arial"/>
              <a:buChar char="“"/>
              <a:defRPr>
                <a:solidFill>
                  <a:schemeClr val="lt1"/>
                </a:solidFill>
              </a:defRPr>
            </a:lvl5pPr>
            <a:lvl6pPr marL="2743200" lvl="5" indent="-331470" algn="l">
              <a:lnSpc>
                <a:spcPct val="100000"/>
              </a:lnSpc>
              <a:spcBef>
                <a:spcPts val="1800"/>
              </a:spcBef>
              <a:spcAft>
                <a:spcPts val="0"/>
              </a:spcAft>
              <a:buSzPts val="1620"/>
              <a:buAutoNum type="arabicPeriod"/>
              <a:defRPr/>
            </a:lvl6pPr>
            <a:lvl7pPr marL="3200400" lvl="6" indent="-331470" algn="l">
              <a:lnSpc>
                <a:spcPct val="100000"/>
              </a:lnSpc>
              <a:spcBef>
                <a:spcPts val="300"/>
              </a:spcBef>
              <a:spcAft>
                <a:spcPts val="0"/>
              </a:spcAft>
              <a:buSzPts val="1620"/>
              <a:buAutoNum type="alphaLcPeriod"/>
              <a:defRPr/>
            </a:lvl7pPr>
            <a:lvl8pPr marL="3657600" lvl="7" indent="-331470" algn="l">
              <a:lnSpc>
                <a:spcPct val="90000"/>
              </a:lnSpc>
              <a:spcBef>
                <a:spcPts val="600"/>
              </a:spcBef>
              <a:spcAft>
                <a:spcPts val="0"/>
              </a:spcAft>
              <a:buSzPts val="1620"/>
              <a:buAutoNum type="romanLcPeriod"/>
              <a:defRPr/>
            </a:lvl8pPr>
            <a:lvl9pPr marL="4114800" lvl="8" indent="-331470" algn="l">
              <a:lnSpc>
                <a:spcPct val="100000"/>
              </a:lnSpc>
              <a:spcBef>
                <a:spcPts val="1800"/>
              </a:spcBef>
              <a:spcAft>
                <a:spcPts val="0"/>
              </a:spcAft>
              <a:buSzPts val="1620"/>
              <a:buAutoNum type="alphaUcPeriod"/>
              <a:defRPr/>
            </a:lvl9pPr>
          </a:lstStyle>
          <a:p>
            <a:endParaRPr/>
          </a:p>
        </p:txBody>
      </p:sp>
      <p:sp>
        <p:nvSpPr>
          <p:cNvPr id="330" name="Google Shape;330;p28"/>
          <p:cNvSpPr txBox="1">
            <a:spLocks noGrp="1"/>
          </p:cNvSpPr>
          <p:nvPr>
            <p:ph type="body" idx="2"/>
          </p:nvPr>
        </p:nvSpPr>
        <p:spPr>
          <a:xfrm>
            <a:off x="612648" y="5065776"/>
            <a:ext cx="4581144" cy="274320"/>
          </a:xfrm>
          <a:prstGeom prst="rect">
            <a:avLst/>
          </a:prstGeom>
          <a:noFill/>
          <a:ln>
            <a:noFill/>
          </a:ln>
        </p:spPr>
        <p:txBody>
          <a:bodyPr spcFirstLastPara="1" wrap="square" lIns="0" tIns="0" rIns="0" bIns="0" anchor="t" anchorCtr="0">
            <a:noAutofit/>
          </a:bodyPr>
          <a:lstStyle>
            <a:lvl1pPr marL="457200" lvl="0" indent="-331470" algn="l">
              <a:lnSpc>
                <a:spcPct val="100000"/>
              </a:lnSpc>
              <a:spcBef>
                <a:spcPts val="1800"/>
              </a:spcBef>
              <a:spcAft>
                <a:spcPts val="0"/>
              </a:spcAft>
              <a:buSzPts val="1620"/>
              <a:buChar char="​"/>
              <a:defRPr sz="1800">
                <a:solidFill>
                  <a:schemeClr val="lt1"/>
                </a:solidFill>
              </a:defRPr>
            </a:lvl1pPr>
            <a:lvl2pPr marL="914400" lvl="1" indent="-331469" algn="l">
              <a:lnSpc>
                <a:spcPct val="100000"/>
              </a:lnSpc>
              <a:spcBef>
                <a:spcPts val="300"/>
              </a:spcBef>
              <a:spcAft>
                <a:spcPts val="0"/>
              </a:spcAft>
              <a:buSzPts val="1620"/>
              <a:buChar char="•"/>
              <a:defRPr/>
            </a:lvl2pPr>
            <a:lvl3pPr marL="1371600" lvl="2" indent="-331469" algn="l">
              <a:lnSpc>
                <a:spcPct val="100000"/>
              </a:lnSpc>
              <a:spcBef>
                <a:spcPts val="300"/>
              </a:spcBef>
              <a:spcAft>
                <a:spcPts val="0"/>
              </a:spcAft>
              <a:buSzPts val="1620"/>
              <a:buChar char="–"/>
              <a:defRPr/>
            </a:lvl3pPr>
            <a:lvl4pPr marL="1828800" lvl="3" indent="-331469" algn="l">
              <a:lnSpc>
                <a:spcPct val="100000"/>
              </a:lnSpc>
              <a:spcBef>
                <a:spcPts val="300"/>
              </a:spcBef>
              <a:spcAft>
                <a:spcPts val="0"/>
              </a:spcAft>
              <a:buSzPts val="1620"/>
              <a:buChar char="•"/>
              <a:defRPr/>
            </a:lvl4pPr>
            <a:lvl5pPr marL="2286000" lvl="4" indent="-331470" algn="l">
              <a:lnSpc>
                <a:spcPct val="100000"/>
              </a:lnSpc>
              <a:spcBef>
                <a:spcPts val="300"/>
              </a:spcBef>
              <a:spcAft>
                <a:spcPts val="0"/>
              </a:spcAft>
              <a:buSzPts val="1620"/>
              <a:buChar char="–"/>
              <a:defRPr/>
            </a:lvl5pPr>
            <a:lvl6pPr marL="2743200" lvl="5" indent="-331470" algn="l">
              <a:lnSpc>
                <a:spcPct val="100000"/>
              </a:lnSpc>
              <a:spcBef>
                <a:spcPts val="1800"/>
              </a:spcBef>
              <a:spcAft>
                <a:spcPts val="0"/>
              </a:spcAft>
              <a:buSzPts val="1620"/>
              <a:buAutoNum type="arabicPeriod"/>
              <a:defRPr/>
            </a:lvl6pPr>
            <a:lvl7pPr marL="3200400" lvl="6" indent="-331470" algn="l">
              <a:lnSpc>
                <a:spcPct val="100000"/>
              </a:lnSpc>
              <a:spcBef>
                <a:spcPts val="300"/>
              </a:spcBef>
              <a:spcAft>
                <a:spcPts val="0"/>
              </a:spcAft>
              <a:buSzPts val="1620"/>
              <a:buAutoNum type="alphaLcPeriod"/>
              <a:defRPr/>
            </a:lvl7pPr>
            <a:lvl8pPr marL="3657600" lvl="7" indent="-331470" algn="l">
              <a:lnSpc>
                <a:spcPct val="90000"/>
              </a:lnSpc>
              <a:spcBef>
                <a:spcPts val="600"/>
              </a:spcBef>
              <a:spcAft>
                <a:spcPts val="0"/>
              </a:spcAft>
              <a:buSzPts val="1620"/>
              <a:buAutoNum type="romanLcPeriod"/>
              <a:defRPr/>
            </a:lvl8pPr>
            <a:lvl9pPr marL="4114800" lvl="8" indent="-331470" algn="l">
              <a:lnSpc>
                <a:spcPct val="100000"/>
              </a:lnSpc>
              <a:spcBef>
                <a:spcPts val="1800"/>
              </a:spcBef>
              <a:spcAft>
                <a:spcPts val="0"/>
              </a:spcAft>
              <a:buSzPts val="1620"/>
              <a:buAutoNum type="alphaUcPeriod"/>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matchingName="Quote with Photo – White">
  <p:cSld name="Quote with Photo – White">
    <p:bg>
      <p:bgPr>
        <a:blipFill>
          <a:blip r:embed="rId2">
            <a:alphaModFix/>
          </a:blip>
          <a:stretch>
            <a:fillRect/>
          </a:stretch>
        </a:blipFill>
        <a:effectLst/>
      </p:bgPr>
    </p:bg>
    <p:spTree>
      <p:nvGrpSpPr>
        <p:cNvPr id="1" name="Shape 331"/>
        <p:cNvGrpSpPr/>
        <p:nvPr/>
      </p:nvGrpSpPr>
      <p:grpSpPr>
        <a:xfrm>
          <a:off x="0" y="0"/>
          <a:ext cx="0" cy="0"/>
          <a:chOff x="0" y="0"/>
          <a:chExt cx="0" cy="0"/>
        </a:xfrm>
      </p:grpSpPr>
      <p:sp>
        <p:nvSpPr>
          <p:cNvPr id="332" name="Google Shape;332;p29"/>
          <p:cNvSpPr/>
          <p:nvPr/>
        </p:nvSpPr>
        <p:spPr>
          <a:xfrm rot="2700000">
            <a:off x="969033" y="-4049006"/>
            <a:ext cx="6293364" cy="12454818"/>
          </a:xfrm>
          <a:custGeom>
            <a:avLst/>
            <a:gdLst/>
            <a:ahLst/>
            <a:cxnLst/>
            <a:rect l="l" t="t" r="r" b="b"/>
            <a:pathLst>
              <a:path w="6293364" h="12454818" extrusionOk="0">
                <a:moveTo>
                  <a:pt x="0" y="6293364"/>
                </a:moveTo>
                <a:lnTo>
                  <a:pt x="6293364" y="0"/>
                </a:lnTo>
                <a:lnTo>
                  <a:pt x="6293364" y="9715045"/>
                </a:lnTo>
                <a:lnTo>
                  <a:pt x="3553591" y="12454818"/>
                </a:lnTo>
                <a:lnTo>
                  <a:pt x="0" y="8901227"/>
                </a:lnTo>
                <a:close/>
              </a:path>
            </a:pathLst>
          </a:custGeom>
          <a:gradFill>
            <a:gsLst>
              <a:gs pos="0">
                <a:srgbClr val="FFFFFF">
                  <a:alpha val="24313"/>
                </a:srgbClr>
              </a:gs>
              <a:gs pos="18000">
                <a:srgbClr val="FFFFFF">
                  <a:alpha val="24313"/>
                </a:srgbClr>
              </a:gs>
              <a:gs pos="46000">
                <a:srgbClr val="FFFFFF">
                  <a:alpha val="63529"/>
                </a:srgbClr>
              </a:gs>
              <a:gs pos="77000">
                <a:schemeClr val="lt1"/>
              </a:gs>
              <a:gs pos="100000">
                <a:schemeClr val="lt1"/>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Arial"/>
              <a:ea typeface="Arial"/>
              <a:cs typeface="Arial"/>
              <a:sym typeface="Arial"/>
            </a:endParaRPr>
          </a:p>
        </p:txBody>
      </p:sp>
      <p:sp>
        <p:nvSpPr>
          <p:cNvPr id="333" name="Google Shape;333;p29"/>
          <p:cNvSpPr txBox="1"/>
          <p:nvPr/>
        </p:nvSpPr>
        <p:spPr>
          <a:xfrm>
            <a:off x="11490941" y="6388099"/>
            <a:ext cx="437990" cy="365125"/>
          </a:xfrm>
          <a:prstGeom prst="rect">
            <a:avLst/>
          </a:prstGeom>
          <a:noFill/>
          <a:ln>
            <a:noFill/>
          </a:ln>
        </p:spPr>
        <p:txBody>
          <a:bodyPr spcFirstLastPara="1" wrap="square" lIns="0" tIns="0" rIns="0" bIns="0" anchor="ctr" anchorCtr="0">
            <a:noAutofit/>
          </a:bodyPr>
          <a:lstStyle/>
          <a:p>
            <a:pPr marL="0" marR="0" lvl="0" indent="0" algn="r" rtl="0">
              <a:lnSpc>
                <a:spcPct val="90000"/>
              </a:lnSpc>
              <a:spcBef>
                <a:spcPts val="0"/>
              </a:spcBef>
              <a:spcAft>
                <a:spcPts val="0"/>
              </a:spcAft>
              <a:buClr>
                <a:srgbClr val="000000"/>
              </a:buClr>
              <a:buSzPts val="800"/>
              <a:buFont typeface="Arial"/>
              <a:buNone/>
            </a:pPr>
            <a:fld id="{00000000-1234-1234-1234-123412341234}" type="slidenum">
              <a:rPr lang="en-US" sz="800" b="0" i="0" u="none" strike="noStrike" cap="none">
                <a:solidFill>
                  <a:schemeClr val="dk1"/>
                </a:solidFill>
                <a:latin typeface="Arial"/>
                <a:ea typeface="Arial"/>
                <a:cs typeface="Arial"/>
                <a:sym typeface="Arial"/>
              </a:rPr>
              <a:t>‹#›</a:t>
            </a:fld>
            <a:endParaRPr sz="1800" b="0" i="0" u="none" strike="noStrike" cap="none">
              <a:solidFill>
                <a:schemeClr val="dk1"/>
              </a:solidFill>
              <a:latin typeface="Arial"/>
              <a:ea typeface="Arial"/>
              <a:cs typeface="Arial"/>
              <a:sym typeface="Arial"/>
            </a:endParaRPr>
          </a:p>
        </p:txBody>
      </p:sp>
      <p:grpSp>
        <p:nvGrpSpPr>
          <p:cNvPr id="334" name="Google Shape;334;p29"/>
          <p:cNvGrpSpPr/>
          <p:nvPr/>
        </p:nvGrpSpPr>
        <p:grpSpPr>
          <a:xfrm>
            <a:off x="608012" y="6445106"/>
            <a:ext cx="1184397" cy="186692"/>
            <a:chOff x="863272" y="6563918"/>
            <a:chExt cx="861082" cy="135727"/>
          </a:xfrm>
        </p:grpSpPr>
        <p:sp>
          <p:nvSpPr>
            <p:cNvPr id="335" name="Google Shape;335;p29"/>
            <p:cNvSpPr/>
            <p:nvPr/>
          </p:nvSpPr>
          <p:spPr>
            <a:xfrm>
              <a:off x="1195963" y="6569284"/>
              <a:ext cx="181812" cy="128783"/>
            </a:xfrm>
            <a:custGeom>
              <a:avLst/>
              <a:gdLst/>
              <a:ahLst/>
              <a:cxnLst/>
              <a:rect l="l" t="t" r="r" b="b"/>
              <a:pathLst>
                <a:path w="243" h="170" extrusionOk="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2"/>
                </a:solidFill>
                <a:latin typeface="Arial"/>
                <a:ea typeface="Arial"/>
                <a:cs typeface="Arial"/>
                <a:sym typeface="Arial"/>
              </a:endParaRPr>
            </a:p>
          </p:txBody>
        </p:sp>
        <p:sp>
          <p:nvSpPr>
            <p:cNvPr id="336" name="Google Shape;336;p29"/>
            <p:cNvSpPr/>
            <p:nvPr/>
          </p:nvSpPr>
          <p:spPr>
            <a:xfrm>
              <a:off x="1509084" y="6569284"/>
              <a:ext cx="70389" cy="128783"/>
            </a:xfrm>
            <a:custGeom>
              <a:avLst/>
              <a:gdLst/>
              <a:ahLst/>
              <a:cxnLst/>
              <a:rect l="l" t="t" r="r" b="b"/>
              <a:pathLst>
                <a:path w="94" h="170" extrusionOk="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2"/>
                </a:solidFill>
                <a:latin typeface="Arial"/>
                <a:ea typeface="Arial"/>
                <a:cs typeface="Arial"/>
                <a:sym typeface="Arial"/>
              </a:endParaRPr>
            </a:p>
          </p:txBody>
        </p:sp>
        <p:sp>
          <p:nvSpPr>
            <p:cNvPr id="337" name="Google Shape;337;p29"/>
            <p:cNvSpPr/>
            <p:nvPr/>
          </p:nvSpPr>
          <p:spPr>
            <a:xfrm>
              <a:off x="1577894" y="6569284"/>
              <a:ext cx="115211" cy="130361"/>
            </a:xfrm>
            <a:custGeom>
              <a:avLst/>
              <a:gdLst/>
              <a:ahLst/>
              <a:cxnLst/>
              <a:rect l="l" t="t" r="r" b="b"/>
              <a:pathLst>
                <a:path w="154" h="172" extrusionOk="0">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2"/>
                </a:solidFill>
                <a:latin typeface="Arial"/>
                <a:ea typeface="Arial"/>
                <a:cs typeface="Arial"/>
                <a:sym typeface="Arial"/>
              </a:endParaRPr>
            </a:p>
          </p:txBody>
        </p:sp>
        <p:sp>
          <p:nvSpPr>
            <p:cNvPr id="338" name="Google Shape;338;p29"/>
            <p:cNvSpPr/>
            <p:nvPr/>
          </p:nvSpPr>
          <p:spPr>
            <a:xfrm>
              <a:off x="1377775" y="6569284"/>
              <a:ext cx="108898" cy="130361"/>
            </a:xfrm>
            <a:custGeom>
              <a:avLst/>
              <a:gdLst/>
              <a:ahLst/>
              <a:cxnLst/>
              <a:rect l="l" t="t" r="r" b="b"/>
              <a:pathLst>
                <a:path w="146" h="172" extrusionOk="0">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2"/>
                </a:solidFill>
                <a:latin typeface="Arial"/>
                <a:ea typeface="Arial"/>
                <a:cs typeface="Arial"/>
                <a:sym typeface="Arial"/>
              </a:endParaRPr>
            </a:p>
          </p:txBody>
        </p:sp>
        <p:sp>
          <p:nvSpPr>
            <p:cNvPr id="339" name="Google Shape;339;p29"/>
            <p:cNvSpPr/>
            <p:nvPr/>
          </p:nvSpPr>
          <p:spPr>
            <a:xfrm>
              <a:off x="863272" y="6563918"/>
              <a:ext cx="325115" cy="135727"/>
            </a:xfrm>
            <a:custGeom>
              <a:avLst/>
              <a:gdLst/>
              <a:ahLst/>
              <a:cxnLst/>
              <a:rect l="l" t="t" r="r" b="b"/>
              <a:pathLst>
                <a:path w="435" h="179" extrusionOk="0">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2"/>
                </a:solidFill>
                <a:latin typeface="Arial"/>
                <a:ea typeface="Arial"/>
                <a:cs typeface="Arial"/>
                <a:sym typeface="Arial"/>
              </a:endParaRPr>
            </a:p>
          </p:txBody>
        </p:sp>
        <p:sp>
          <p:nvSpPr>
            <p:cNvPr id="340" name="Google Shape;340;p29"/>
            <p:cNvSpPr/>
            <p:nvPr/>
          </p:nvSpPr>
          <p:spPr>
            <a:xfrm>
              <a:off x="1694683" y="6569284"/>
              <a:ext cx="29671" cy="31249"/>
            </a:xfrm>
            <a:custGeom>
              <a:avLst/>
              <a:gdLst/>
              <a:ahLst/>
              <a:cxnLst/>
              <a:rect l="l" t="t" r="r" b="b"/>
              <a:pathLst>
                <a:path w="40" h="41" extrusionOk="0">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2"/>
                </a:solidFill>
                <a:latin typeface="Arial"/>
                <a:ea typeface="Arial"/>
                <a:cs typeface="Arial"/>
                <a:sym typeface="Arial"/>
              </a:endParaRPr>
            </a:p>
          </p:txBody>
        </p:sp>
        <p:sp>
          <p:nvSpPr>
            <p:cNvPr id="341" name="Google Shape;341;p29"/>
            <p:cNvSpPr/>
            <p:nvPr/>
          </p:nvSpPr>
          <p:spPr>
            <a:xfrm>
              <a:off x="1703521" y="6576859"/>
              <a:ext cx="12626" cy="15151"/>
            </a:xfrm>
            <a:custGeom>
              <a:avLst/>
              <a:gdLst/>
              <a:ahLst/>
              <a:cxnLst/>
              <a:rect l="l" t="t" r="r" b="b"/>
              <a:pathLst>
                <a:path w="17" h="20" extrusionOk="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2"/>
                </a:solidFill>
                <a:latin typeface="Arial"/>
                <a:ea typeface="Arial"/>
                <a:cs typeface="Arial"/>
                <a:sym typeface="Arial"/>
              </a:endParaRPr>
            </a:p>
          </p:txBody>
        </p:sp>
      </p:grpSp>
      <p:sp>
        <p:nvSpPr>
          <p:cNvPr id="342" name="Google Shape;342;p29"/>
          <p:cNvSpPr txBox="1"/>
          <p:nvPr/>
        </p:nvSpPr>
        <p:spPr>
          <a:xfrm flipH="1">
            <a:off x="2073593" y="6506318"/>
            <a:ext cx="1728888" cy="18669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rgbClr val="000000"/>
              </a:buClr>
              <a:buSzPts val="800"/>
              <a:buFont typeface="Arial"/>
              <a:buNone/>
            </a:pPr>
            <a:r>
              <a:rPr lang="en-US" sz="800" b="0" i="0" u="none" strike="noStrike" cap="none">
                <a:solidFill>
                  <a:schemeClr val="dk1"/>
                </a:solidFill>
                <a:latin typeface="Arial"/>
                <a:ea typeface="Arial"/>
                <a:cs typeface="Arial"/>
                <a:sym typeface="Arial"/>
              </a:rPr>
              <a:t>Confidential   │  ©2020 VMware, Inc.</a:t>
            </a:r>
            <a:endParaRPr sz="1400" b="0" i="0" u="none" strike="noStrike" cap="none">
              <a:solidFill>
                <a:srgbClr val="000000"/>
              </a:solidFill>
              <a:latin typeface="Arial"/>
              <a:ea typeface="Arial"/>
              <a:cs typeface="Arial"/>
              <a:sym typeface="Arial"/>
            </a:endParaRPr>
          </a:p>
        </p:txBody>
      </p:sp>
      <p:sp>
        <p:nvSpPr>
          <p:cNvPr id="343" name="Google Shape;343;p29"/>
          <p:cNvSpPr txBox="1">
            <a:spLocks noGrp="1"/>
          </p:cNvSpPr>
          <p:nvPr>
            <p:ph type="body" idx="1"/>
          </p:nvPr>
        </p:nvSpPr>
        <p:spPr>
          <a:xfrm>
            <a:off x="438912" y="1600200"/>
            <a:ext cx="5413248" cy="3200400"/>
          </a:xfrm>
          <a:prstGeom prst="rect">
            <a:avLst/>
          </a:prstGeom>
          <a:noFill/>
          <a:ln>
            <a:noFill/>
          </a:ln>
        </p:spPr>
        <p:txBody>
          <a:bodyPr spcFirstLastPara="1" wrap="square" lIns="0" tIns="0" rIns="0" bIns="0" anchor="b" anchorCtr="0">
            <a:noAutofit/>
          </a:bodyPr>
          <a:lstStyle>
            <a:lvl1pPr marL="457200" lvl="0" indent="-406400" algn="l">
              <a:lnSpc>
                <a:spcPct val="100000"/>
              </a:lnSpc>
              <a:spcBef>
                <a:spcPts val="1800"/>
              </a:spcBef>
              <a:spcAft>
                <a:spcPts val="0"/>
              </a:spcAft>
              <a:buClr>
                <a:schemeClr val="dk2"/>
              </a:buClr>
              <a:buSzPts val="2800"/>
              <a:buFont typeface="Arial"/>
              <a:buChar char="“"/>
              <a:defRPr sz="2800">
                <a:solidFill>
                  <a:schemeClr val="dk2"/>
                </a:solidFill>
              </a:defRPr>
            </a:lvl1pPr>
            <a:lvl2pPr marL="914400" lvl="1" indent="-331469" algn="l">
              <a:lnSpc>
                <a:spcPct val="100000"/>
              </a:lnSpc>
              <a:spcBef>
                <a:spcPts val="300"/>
              </a:spcBef>
              <a:spcAft>
                <a:spcPts val="0"/>
              </a:spcAft>
              <a:buClr>
                <a:schemeClr val="lt1"/>
              </a:buClr>
              <a:buSzPts val="1620"/>
              <a:buFont typeface="Arial"/>
              <a:buChar char="“"/>
              <a:defRPr>
                <a:solidFill>
                  <a:schemeClr val="lt1"/>
                </a:solidFill>
              </a:defRPr>
            </a:lvl2pPr>
            <a:lvl3pPr marL="1371600" lvl="2" indent="-320039" algn="l">
              <a:lnSpc>
                <a:spcPct val="100000"/>
              </a:lnSpc>
              <a:spcBef>
                <a:spcPts val="300"/>
              </a:spcBef>
              <a:spcAft>
                <a:spcPts val="0"/>
              </a:spcAft>
              <a:buClr>
                <a:schemeClr val="lt1"/>
              </a:buClr>
              <a:buSzPts val="1440"/>
              <a:buFont typeface="Arial"/>
              <a:buChar char="“"/>
              <a:defRPr>
                <a:solidFill>
                  <a:schemeClr val="lt1"/>
                </a:solidFill>
              </a:defRPr>
            </a:lvl3pPr>
            <a:lvl4pPr marL="1828800" lvl="3" indent="-308610" algn="l">
              <a:lnSpc>
                <a:spcPct val="100000"/>
              </a:lnSpc>
              <a:spcBef>
                <a:spcPts val="300"/>
              </a:spcBef>
              <a:spcAft>
                <a:spcPts val="0"/>
              </a:spcAft>
              <a:buClr>
                <a:schemeClr val="lt1"/>
              </a:buClr>
              <a:buSzPts val="1260"/>
              <a:buFont typeface="Arial"/>
              <a:buChar char="“"/>
              <a:defRPr>
                <a:solidFill>
                  <a:schemeClr val="lt1"/>
                </a:solidFill>
              </a:defRPr>
            </a:lvl4pPr>
            <a:lvl5pPr marL="2286000" lvl="4" indent="-308610" algn="l">
              <a:lnSpc>
                <a:spcPct val="100000"/>
              </a:lnSpc>
              <a:spcBef>
                <a:spcPts val="300"/>
              </a:spcBef>
              <a:spcAft>
                <a:spcPts val="0"/>
              </a:spcAft>
              <a:buClr>
                <a:schemeClr val="lt1"/>
              </a:buClr>
              <a:buSzPts val="1260"/>
              <a:buFont typeface="Arial"/>
              <a:buChar char="“"/>
              <a:defRPr>
                <a:solidFill>
                  <a:schemeClr val="lt1"/>
                </a:solidFill>
              </a:defRPr>
            </a:lvl5pPr>
            <a:lvl6pPr marL="2743200" lvl="5" indent="-331470" algn="l">
              <a:lnSpc>
                <a:spcPct val="100000"/>
              </a:lnSpc>
              <a:spcBef>
                <a:spcPts val="1800"/>
              </a:spcBef>
              <a:spcAft>
                <a:spcPts val="0"/>
              </a:spcAft>
              <a:buSzPts val="1620"/>
              <a:buAutoNum type="arabicPeriod"/>
              <a:defRPr/>
            </a:lvl6pPr>
            <a:lvl7pPr marL="3200400" lvl="6" indent="-331470" algn="l">
              <a:lnSpc>
                <a:spcPct val="100000"/>
              </a:lnSpc>
              <a:spcBef>
                <a:spcPts val="300"/>
              </a:spcBef>
              <a:spcAft>
                <a:spcPts val="0"/>
              </a:spcAft>
              <a:buSzPts val="1620"/>
              <a:buAutoNum type="alphaLcPeriod"/>
              <a:defRPr/>
            </a:lvl7pPr>
            <a:lvl8pPr marL="3657600" lvl="7" indent="-331470" algn="l">
              <a:lnSpc>
                <a:spcPct val="90000"/>
              </a:lnSpc>
              <a:spcBef>
                <a:spcPts val="600"/>
              </a:spcBef>
              <a:spcAft>
                <a:spcPts val="0"/>
              </a:spcAft>
              <a:buSzPts val="1620"/>
              <a:buAutoNum type="romanLcPeriod"/>
              <a:defRPr/>
            </a:lvl8pPr>
            <a:lvl9pPr marL="4114800" lvl="8" indent="-331470" algn="l">
              <a:lnSpc>
                <a:spcPct val="100000"/>
              </a:lnSpc>
              <a:spcBef>
                <a:spcPts val="1800"/>
              </a:spcBef>
              <a:spcAft>
                <a:spcPts val="0"/>
              </a:spcAft>
              <a:buSzPts val="1620"/>
              <a:buAutoNum type="alphaUcPeriod"/>
              <a:defRPr/>
            </a:lvl9pPr>
          </a:lstStyle>
          <a:p>
            <a:endParaRPr/>
          </a:p>
        </p:txBody>
      </p:sp>
      <p:sp>
        <p:nvSpPr>
          <p:cNvPr id="344" name="Google Shape;344;p29"/>
          <p:cNvSpPr txBox="1">
            <a:spLocks noGrp="1"/>
          </p:cNvSpPr>
          <p:nvPr>
            <p:ph type="body" idx="2"/>
          </p:nvPr>
        </p:nvSpPr>
        <p:spPr>
          <a:xfrm>
            <a:off x="612648" y="5065776"/>
            <a:ext cx="4581144" cy="274320"/>
          </a:xfrm>
          <a:prstGeom prst="rect">
            <a:avLst/>
          </a:prstGeom>
          <a:noFill/>
          <a:ln>
            <a:noFill/>
          </a:ln>
        </p:spPr>
        <p:txBody>
          <a:bodyPr spcFirstLastPara="1" wrap="square" lIns="0" tIns="0" rIns="0" bIns="0" anchor="t" anchorCtr="0">
            <a:noAutofit/>
          </a:bodyPr>
          <a:lstStyle>
            <a:lvl1pPr marL="457200" lvl="0" indent="-331470" algn="l">
              <a:lnSpc>
                <a:spcPct val="100000"/>
              </a:lnSpc>
              <a:spcBef>
                <a:spcPts val="1800"/>
              </a:spcBef>
              <a:spcAft>
                <a:spcPts val="0"/>
              </a:spcAft>
              <a:buSzPts val="1620"/>
              <a:buChar char="​"/>
              <a:defRPr sz="1800">
                <a:solidFill>
                  <a:schemeClr val="accent4"/>
                </a:solidFill>
              </a:defRPr>
            </a:lvl1pPr>
            <a:lvl2pPr marL="914400" lvl="1" indent="-331469" algn="l">
              <a:lnSpc>
                <a:spcPct val="100000"/>
              </a:lnSpc>
              <a:spcBef>
                <a:spcPts val="300"/>
              </a:spcBef>
              <a:spcAft>
                <a:spcPts val="0"/>
              </a:spcAft>
              <a:buSzPts val="1620"/>
              <a:buChar char="•"/>
              <a:defRPr/>
            </a:lvl2pPr>
            <a:lvl3pPr marL="1371600" lvl="2" indent="-331469" algn="l">
              <a:lnSpc>
                <a:spcPct val="100000"/>
              </a:lnSpc>
              <a:spcBef>
                <a:spcPts val="300"/>
              </a:spcBef>
              <a:spcAft>
                <a:spcPts val="0"/>
              </a:spcAft>
              <a:buSzPts val="1620"/>
              <a:buChar char="–"/>
              <a:defRPr/>
            </a:lvl3pPr>
            <a:lvl4pPr marL="1828800" lvl="3" indent="-331469" algn="l">
              <a:lnSpc>
                <a:spcPct val="100000"/>
              </a:lnSpc>
              <a:spcBef>
                <a:spcPts val="300"/>
              </a:spcBef>
              <a:spcAft>
                <a:spcPts val="0"/>
              </a:spcAft>
              <a:buSzPts val="1620"/>
              <a:buChar char="•"/>
              <a:defRPr/>
            </a:lvl4pPr>
            <a:lvl5pPr marL="2286000" lvl="4" indent="-331470" algn="l">
              <a:lnSpc>
                <a:spcPct val="100000"/>
              </a:lnSpc>
              <a:spcBef>
                <a:spcPts val="300"/>
              </a:spcBef>
              <a:spcAft>
                <a:spcPts val="0"/>
              </a:spcAft>
              <a:buSzPts val="1620"/>
              <a:buChar char="–"/>
              <a:defRPr/>
            </a:lvl5pPr>
            <a:lvl6pPr marL="2743200" lvl="5" indent="-331470" algn="l">
              <a:lnSpc>
                <a:spcPct val="100000"/>
              </a:lnSpc>
              <a:spcBef>
                <a:spcPts val="1800"/>
              </a:spcBef>
              <a:spcAft>
                <a:spcPts val="0"/>
              </a:spcAft>
              <a:buSzPts val="1620"/>
              <a:buAutoNum type="arabicPeriod"/>
              <a:defRPr/>
            </a:lvl6pPr>
            <a:lvl7pPr marL="3200400" lvl="6" indent="-331470" algn="l">
              <a:lnSpc>
                <a:spcPct val="100000"/>
              </a:lnSpc>
              <a:spcBef>
                <a:spcPts val="300"/>
              </a:spcBef>
              <a:spcAft>
                <a:spcPts val="0"/>
              </a:spcAft>
              <a:buSzPts val="1620"/>
              <a:buAutoNum type="alphaLcPeriod"/>
              <a:defRPr/>
            </a:lvl7pPr>
            <a:lvl8pPr marL="3657600" lvl="7" indent="-331470" algn="l">
              <a:lnSpc>
                <a:spcPct val="90000"/>
              </a:lnSpc>
              <a:spcBef>
                <a:spcPts val="600"/>
              </a:spcBef>
              <a:spcAft>
                <a:spcPts val="0"/>
              </a:spcAft>
              <a:buSzPts val="1620"/>
              <a:buAutoNum type="romanLcPeriod"/>
              <a:defRPr/>
            </a:lvl8pPr>
            <a:lvl9pPr marL="4114800" lvl="8" indent="-331470" algn="l">
              <a:lnSpc>
                <a:spcPct val="100000"/>
              </a:lnSpc>
              <a:spcBef>
                <a:spcPts val="1800"/>
              </a:spcBef>
              <a:spcAft>
                <a:spcPts val="0"/>
              </a:spcAft>
              <a:buSzPts val="1620"/>
              <a:buAutoNum type="alphaUcPeriod"/>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matchingName="Full-Bleed Photo">
  <p:cSld name="Full-Bleed Photo">
    <p:bg>
      <p:bgPr>
        <a:blipFill>
          <a:blip r:embed="rId2">
            <a:alphaModFix/>
          </a:blip>
          <a:stretch>
            <a:fillRect/>
          </a:stretch>
        </a:blipFill>
        <a:effectLst/>
      </p:bgPr>
    </p:bg>
    <p:spTree>
      <p:nvGrpSpPr>
        <p:cNvPr id="1" name="Shape 345"/>
        <p:cNvGrpSpPr/>
        <p:nvPr/>
      </p:nvGrpSpPr>
      <p:grpSpPr>
        <a:xfrm>
          <a:off x="0" y="0"/>
          <a:ext cx="0" cy="0"/>
          <a:chOff x="0" y="0"/>
          <a:chExt cx="0" cy="0"/>
        </a:xfrm>
      </p:grpSpPr>
      <p:sp>
        <p:nvSpPr>
          <p:cNvPr id="346" name="Google Shape;346;p30"/>
          <p:cNvSpPr txBox="1"/>
          <p:nvPr/>
        </p:nvSpPr>
        <p:spPr>
          <a:xfrm>
            <a:off x="11490941" y="6388099"/>
            <a:ext cx="437990" cy="365125"/>
          </a:xfrm>
          <a:prstGeom prst="rect">
            <a:avLst/>
          </a:prstGeom>
          <a:noFill/>
          <a:ln>
            <a:noFill/>
          </a:ln>
        </p:spPr>
        <p:txBody>
          <a:bodyPr spcFirstLastPara="1" wrap="square" lIns="0" tIns="0" rIns="0" bIns="0" anchor="ctr" anchorCtr="0">
            <a:noAutofit/>
          </a:bodyPr>
          <a:lstStyle/>
          <a:p>
            <a:pPr marL="0" marR="0" lvl="0" indent="0" algn="r" rtl="0">
              <a:lnSpc>
                <a:spcPct val="90000"/>
              </a:lnSpc>
              <a:spcBef>
                <a:spcPts val="0"/>
              </a:spcBef>
              <a:spcAft>
                <a:spcPts val="0"/>
              </a:spcAft>
              <a:buClr>
                <a:srgbClr val="000000"/>
              </a:buClr>
              <a:buSzPts val="800"/>
              <a:buFont typeface="Arial"/>
              <a:buNone/>
            </a:pPr>
            <a:fld id="{00000000-1234-1234-1234-123412341234}" type="slidenum">
              <a:rPr lang="en-US" sz="800" b="0" i="0" u="none" strike="noStrike" cap="none">
                <a:solidFill>
                  <a:schemeClr val="lt1"/>
                </a:solidFill>
                <a:latin typeface="Arial"/>
                <a:ea typeface="Arial"/>
                <a:cs typeface="Arial"/>
                <a:sym typeface="Arial"/>
              </a:rPr>
              <a:t>‹#›</a:t>
            </a:fld>
            <a:endParaRPr sz="1800" b="0" i="0" u="none" strike="noStrike" cap="none">
              <a:solidFill>
                <a:schemeClr val="lt1"/>
              </a:solidFill>
              <a:latin typeface="Arial"/>
              <a:ea typeface="Arial"/>
              <a:cs typeface="Arial"/>
              <a:sym typeface="Arial"/>
            </a:endParaRPr>
          </a:p>
        </p:txBody>
      </p:sp>
      <p:pic>
        <p:nvPicPr>
          <p:cNvPr id="347" name="Google Shape;347;p30"/>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1" y="6766560"/>
            <a:ext cx="12188825" cy="95225"/>
          </a:xfrm>
          <a:prstGeom prst="rect">
            <a:avLst/>
          </a:prstGeom>
          <a:noFill/>
          <a:ln>
            <a:noFill/>
          </a:ln>
        </p:spPr>
      </p:pic>
      <p:grpSp>
        <p:nvGrpSpPr>
          <p:cNvPr id="348" name="Google Shape;348;p30"/>
          <p:cNvGrpSpPr/>
          <p:nvPr/>
        </p:nvGrpSpPr>
        <p:grpSpPr>
          <a:xfrm>
            <a:off x="608012" y="6445106"/>
            <a:ext cx="1184397" cy="186692"/>
            <a:chOff x="863272" y="6563918"/>
            <a:chExt cx="861082" cy="135727"/>
          </a:xfrm>
        </p:grpSpPr>
        <p:sp>
          <p:nvSpPr>
            <p:cNvPr id="349" name="Google Shape;349;p30"/>
            <p:cNvSpPr/>
            <p:nvPr/>
          </p:nvSpPr>
          <p:spPr>
            <a:xfrm>
              <a:off x="1195963" y="6569284"/>
              <a:ext cx="181812" cy="128783"/>
            </a:xfrm>
            <a:custGeom>
              <a:avLst/>
              <a:gdLst/>
              <a:ahLst/>
              <a:cxnLst/>
              <a:rect l="l" t="t" r="r" b="b"/>
              <a:pathLst>
                <a:path w="243" h="170" extrusionOk="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2"/>
                </a:solidFill>
                <a:latin typeface="Arial"/>
                <a:ea typeface="Arial"/>
                <a:cs typeface="Arial"/>
                <a:sym typeface="Arial"/>
              </a:endParaRPr>
            </a:p>
          </p:txBody>
        </p:sp>
        <p:sp>
          <p:nvSpPr>
            <p:cNvPr id="350" name="Google Shape;350;p30"/>
            <p:cNvSpPr/>
            <p:nvPr/>
          </p:nvSpPr>
          <p:spPr>
            <a:xfrm>
              <a:off x="1509084" y="6569284"/>
              <a:ext cx="70389" cy="128783"/>
            </a:xfrm>
            <a:custGeom>
              <a:avLst/>
              <a:gdLst/>
              <a:ahLst/>
              <a:cxnLst/>
              <a:rect l="l" t="t" r="r" b="b"/>
              <a:pathLst>
                <a:path w="94" h="170" extrusionOk="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2"/>
                </a:solidFill>
                <a:latin typeface="Arial"/>
                <a:ea typeface="Arial"/>
                <a:cs typeface="Arial"/>
                <a:sym typeface="Arial"/>
              </a:endParaRPr>
            </a:p>
          </p:txBody>
        </p:sp>
        <p:sp>
          <p:nvSpPr>
            <p:cNvPr id="351" name="Google Shape;351;p30"/>
            <p:cNvSpPr/>
            <p:nvPr/>
          </p:nvSpPr>
          <p:spPr>
            <a:xfrm>
              <a:off x="1577894" y="6569284"/>
              <a:ext cx="115211" cy="130361"/>
            </a:xfrm>
            <a:custGeom>
              <a:avLst/>
              <a:gdLst/>
              <a:ahLst/>
              <a:cxnLst/>
              <a:rect l="l" t="t" r="r" b="b"/>
              <a:pathLst>
                <a:path w="154" h="172" extrusionOk="0">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2"/>
                </a:solidFill>
                <a:latin typeface="Arial"/>
                <a:ea typeface="Arial"/>
                <a:cs typeface="Arial"/>
                <a:sym typeface="Arial"/>
              </a:endParaRPr>
            </a:p>
          </p:txBody>
        </p:sp>
        <p:sp>
          <p:nvSpPr>
            <p:cNvPr id="352" name="Google Shape;352;p30"/>
            <p:cNvSpPr/>
            <p:nvPr/>
          </p:nvSpPr>
          <p:spPr>
            <a:xfrm>
              <a:off x="1377775" y="6569284"/>
              <a:ext cx="108898" cy="130361"/>
            </a:xfrm>
            <a:custGeom>
              <a:avLst/>
              <a:gdLst/>
              <a:ahLst/>
              <a:cxnLst/>
              <a:rect l="l" t="t" r="r" b="b"/>
              <a:pathLst>
                <a:path w="146" h="172" extrusionOk="0">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2"/>
                </a:solidFill>
                <a:latin typeface="Arial"/>
                <a:ea typeface="Arial"/>
                <a:cs typeface="Arial"/>
                <a:sym typeface="Arial"/>
              </a:endParaRPr>
            </a:p>
          </p:txBody>
        </p:sp>
        <p:sp>
          <p:nvSpPr>
            <p:cNvPr id="353" name="Google Shape;353;p30"/>
            <p:cNvSpPr/>
            <p:nvPr/>
          </p:nvSpPr>
          <p:spPr>
            <a:xfrm>
              <a:off x="863272" y="6563918"/>
              <a:ext cx="325115" cy="135727"/>
            </a:xfrm>
            <a:custGeom>
              <a:avLst/>
              <a:gdLst/>
              <a:ahLst/>
              <a:cxnLst/>
              <a:rect l="l" t="t" r="r" b="b"/>
              <a:pathLst>
                <a:path w="435" h="179" extrusionOk="0">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2"/>
                </a:solidFill>
                <a:latin typeface="Arial"/>
                <a:ea typeface="Arial"/>
                <a:cs typeface="Arial"/>
                <a:sym typeface="Arial"/>
              </a:endParaRPr>
            </a:p>
          </p:txBody>
        </p:sp>
        <p:sp>
          <p:nvSpPr>
            <p:cNvPr id="354" name="Google Shape;354;p30"/>
            <p:cNvSpPr/>
            <p:nvPr/>
          </p:nvSpPr>
          <p:spPr>
            <a:xfrm>
              <a:off x="1694683" y="6569284"/>
              <a:ext cx="29671" cy="31249"/>
            </a:xfrm>
            <a:custGeom>
              <a:avLst/>
              <a:gdLst/>
              <a:ahLst/>
              <a:cxnLst/>
              <a:rect l="l" t="t" r="r" b="b"/>
              <a:pathLst>
                <a:path w="40" h="41" extrusionOk="0">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2"/>
                </a:solidFill>
                <a:latin typeface="Arial"/>
                <a:ea typeface="Arial"/>
                <a:cs typeface="Arial"/>
                <a:sym typeface="Arial"/>
              </a:endParaRPr>
            </a:p>
          </p:txBody>
        </p:sp>
        <p:sp>
          <p:nvSpPr>
            <p:cNvPr id="355" name="Google Shape;355;p30"/>
            <p:cNvSpPr/>
            <p:nvPr/>
          </p:nvSpPr>
          <p:spPr>
            <a:xfrm>
              <a:off x="1703521" y="6576859"/>
              <a:ext cx="12626" cy="15151"/>
            </a:xfrm>
            <a:custGeom>
              <a:avLst/>
              <a:gdLst/>
              <a:ahLst/>
              <a:cxnLst/>
              <a:rect l="l" t="t" r="r" b="b"/>
              <a:pathLst>
                <a:path w="17" h="20" extrusionOk="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2"/>
                </a:solidFill>
                <a:latin typeface="Arial"/>
                <a:ea typeface="Arial"/>
                <a:cs typeface="Arial"/>
                <a:sym typeface="Arial"/>
              </a:endParaRPr>
            </a:p>
          </p:txBody>
        </p:sp>
      </p:grpSp>
      <p:sp>
        <p:nvSpPr>
          <p:cNvPr id="356" name="Google Shape;356;p30"/>
          <p:cNvSpPr txBox="1"/>
          <p:nvPr/>
        </p:nvSpPr>
        <p:spPr>
          <a:xfrm flipH="1">
            <a:off x="2073593" y="6506318"/>
            <a:ext cx="1728888" cy="18669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rgbClr val="000000"/>
              </a:buClr>
              <a:buSzPts val="800"/>
              <a:buFont typeface="Arial"/>
              <a:buNone/>
            </a:pPr>
            <a:r>
              <a:rPr lang="en-US" sz="800" b="0" i="0" u="none" strike="noStrike" cap="none">
                <a:solidFill>
                  <a:schemeClr val="lt1"/>
                </a:solidFill>
                <a:latin typeface="Arial"/>
                <a:ea typeface="Arial"/>
                <a:cs typeface="Arial"/>
                <a:sym typeface="Arial"/>
              </a:rPr>
              <a:t>Confidential   │  ©2020 VMware, Inc.</a:t>
            </a:r>
            <a:endParaRPr sz="1400" b="0" i="0" u="none" strike="noStrike" cap="none">
              <a:solidFill>
                <a:srgbClr val="000000"/>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Section Header with Photo – Plum">
  <p:cSld name="Section Header with Photo – Plum">
    <p:bg>
      <p:bgPr>
        <a:blipFill>
          <a:blip r:embed="rId2">
            <a:alphaModFix/>
          </a:blip>
          <a:stretch>
            <a:fillRect/>
          </a:stretch>
        </a:blipFill>
        <a:effectLst/>
      </p:bgPr>
    </p:bg>
    <p:spTree>
      <p:nvGrpSpPr>
        <p:cNvPr id="1" name="Shape 45"/>
        <p:cNvGrpSpPr/>
        <p:nvPr/>
      </p:nvGrpSpPr>
      <p:grpSpPr>
        <a:xfrm>
          <a:off x="0" y="0"/>
          <a:ext cx="0" cy="0"/>
          <a:chOff x="0" y="0"/>
          <a:chExt cx="0" cy="0"/>
        </a:xfrm>
      </p:grpSpPr>
      <p:sp>
        <p:nvSpPr>
          <p:cNvPr id="46" name="Google Shape;46;p4"/>
          <p:cNvSpPr/>
          <p:nvPr/>
        </p:nvSpPr>
        <p:spPr>
          <a:xfrm rot="10800000">
            <a:off x="-1" y="-1"/>
            <a:ext cx="10873127" cy="6868836"/>
          </a:xfrm>
          <a:custGeom>
            <a:avLst/>
            <a:gdLst/>
            <a:ahLst/>
            <a:cxnLst/>
            <a:rect l="l" t="t" r="r" b="b"/>
            <a:pathLst>
              <a:path w="10873127" h="6868836" extrusionOk="0">
                <a:moveTo>
                  <a:pt x="10873127" y="6868836"/>
                </a:moveTo>
                <a:lnTo>
                  <a:pt x="0" y="6868836"/>
                </a:lnTo>
                <a:lnTo>
                  <a:pt x="6863947" y="0"/>
                </a:lnTo>
                <a:lnTo>
                  <a:pt x="10873127" y="0"/>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Arial"/>
              <a:ea typeface="Arial"/>
              <a:cs typeface="Arial"/>
              <a:sym typeface="Arial"/>
            </a:endParaRPr>
          </a:p>
        </p:txBody>
      </p:sp>
      <p:sp>
        <p:nvSpPr>
          <p:cNvPr id="47" name="Google Shape;47;p4"/>
          <p:cNvSpPr txBox="1">
            <a:spLocks noGrp="1"/>
          </p:cNvSpPr>
          <p:nvPr>
            <p:ph type="title"/>
          </p:nvPr>
        </p:nvSpPr>
        <p:spPr>
          <a:xfrm>
            <a:off x="589108" y="938794"/>
            <a:ext cx="6427626" cy="1229360"/>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accent2"/>
              </a:buClr>
              <a:buSzPts val="3600"/>
              <a:buFont typeface="Arial"/>
              <a:buNone/>
              <a:defRPr sz="3600" b="0" cap="none">
                <a:solidFill>
                  <a:schemeClr val="accent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8" name="Google Shape;48;p4"/>
          <p:cNvSpPr txBox="1">
            <a:spLocks noGrp="1"/>
          </p:cNvSpPr>
          <p:nvPr>
            <p:ph type="subTitle" idx="1"/>
          </p:nvPr>
        </p:nvSpPr>
        <p:spPr>
          <a:xfrm>
            <a:off x="602966" y="2267712"/>
            <a:ext cx="6408402" cy="700882"/>
          </a:xfrm>
          <a:prstGeom prst="rect">
            <a:avLst/>
          </a:prstGeom>
          <a:noFill/>
          <a:ln>
            <a:noFill/>
          </a:ln>
        </p:spPr>
        <p:txBody>
          <a:bodyPr spcFirstLastPara="1" wrap="square" lIns="0" tIns="0" rIns="0" bIns="0" anchor="t" anchorCtr="0">
            <a:noAutofit/>
          </a:bodyPr>
          <a:lstStyle>
            <a:lvl1pPr lvl="0" algn="l">
              <a:lnSpc>
                <a:spcPct val="100000"/>
              </a:lnSpc>
              <a:spcBef>
                <a:spcPts val="1800"/>
              </a:spcBef>
              <a:spcAft>
                <a:spcPts val="0"/>
              </a:spcAft>
              <a:buSzPts val="2160"/>
              <a:buNone/>
              <a:defRPr sz="2400">
                <a:solidFill>
                  <a:schemeClr val="dk2"/>
                </a:solidFill>
                <a:latin typeface="Arial"/>
                <a:ea typeface="Arial"/>
                <a:cs typeface="Arial"/>
                <a:sym typeface="Arial"/>
              </a:defRPr>
            </a:lvl1pPr>
            <a:lvl2pPr lvl="1" algn="ctr">
              <a:lnSpc>
                <a:spcPct val="100000"/>
              </a:lnSpc>
              <a:spcBef>
                <a:spcPts val="300"/>
              </a:spcBef>
              <a:spcAft>
                <a:spcPts val="0"/>
              </a:spcAft>
              <a:buSzPts val="1800"/>
              <a:buNone/>
              <a:defRPr sz="2000"/>
            </a:lvl2pPr>
            <a:lvl3pPr lvl="2" algn="ctr">
              <a:lnSpc>
                <a:spcPct val="100000"/>
              </a:lnSpc>
              <a:spcBef>
                <a:spcPts val="300"/>
              </a:spcBef>
              <a:spcAft>
                <a:spcPts val="0"/>
              </a:spcAft>
              <a:buSzPts val="1620"/>
              <a:buNone/>
              <a:defRPr sz="1800"/>
            </a:lvl3pPr>
            <a:lvl4pPr lvl="3" algn="ctr">
              <a:lnSpc>
                <a:spcPct val="100000"/>
              </a:lnSpc>
              <a:spcBef>
                <a:spcPts val="300"/>
              </a:spcBef>
              <a:spcAft>
                <a:spcPts val="0"/>
              </a:spcAft>
              <a:buSzPts val="1440"/>
              <a:buNone/>
              <a:defRPr sz="1600"/>
            </a:lvl4pPr>
            <a:lvl5pPr lvl="4" algn="ctr">
              <a:lnSpc>
                <a:spcPct val="100000"/>
              </a:lnSpc>
              <a:spcBef>
                <a:spcPts val="300"/>
              </a:spcBef>
              <a:spcAft>
                <a:spcPts val="0"/>
              </a:spcAft>
              <a:buSzPts val="1440"/>
              <a:buNone/>
              <a:defRPr sz="1600"/>
            </a:lvl5pPr>
            <a:lvl6pPr lvl="5" algn="ctr">
              <a:lnSpc>
                <a:spcPct val="100000"/>
              </a:lnSpc>
              <a:spcBef>
                <a:spcPts val="1800"/>
              </a:spcBef>
              <a:spcAft>
                <a:spcPts val="0"/>
              </a:spcAft>
              <a:buSzPts val="1440"/>
              <a:buNone/>
              <a:defRPr sz="1600"/>
            </a:lvl6pPr>
            <a:lvl7pPr lvl="6" algn="ctr">
              <a:lnSpc>
                <a:spcPct val="100000"/>
              </a:lnSpc>
              <a:spcBef>
                <a:spcPts val="300"/>
              </a:spcBef>
              <a:spcAft>
                <a:spcPts val="0"/>
              </a:spcAft>
              <a:buSzPts val="1440"/>
              <a:buNone/>
              <a:defRPr sz="1600"/>
            </a:lvl7pPr>
            <a:lvl8pPr lvl="7" algn="ctr">
              <a:lnSpc>
                <a:spcPct val="90000"/>
              </a:lnSpc>
              <a:spcBef>
                <a:spcPts val="600"/>
              </a:spcBef>
              <a:spcAft>
                <a:spcPts val="0"/>
              </a:spcAft>
              <a:buSzPts val="1440"/>
              <a:buNone/>
              <a:defRPr sz="1600"/>
            </a:lvl8pPr>
            <a:lvl9pPr lvl="8" algn="ctr">
              <a:lnSpc>
                <a:spcPct val="100000"/>
              </a:lnSpc>
              <a:spcBef>
                <a:spcPts val="1800"/>
              </a:spcBef>
              <a:spcAft>
                <a:spcPts val="0"/>
              </a:spcAft>
              <a:buSzPts val="1440"/>
              <a:buNone/>
              <a:defRPr sz="1600"/>
            </a:lvl9pPr>
          </a:lstStyle>
          <a:p>
            <a:endParaRPr/>
          </a:p>
        </p:txBody>
      </p:sp>
      <p:grpSp>
        <p:nvGrpSpPr>
          <p:cNvPr id="49" name="Google Shape;49;p4"/>
          <p:cNvGrpSpPr/>
          <p:nvPr/>
        </p:nvGrpSpPr>
        <p:grpSpPr>
          <a:xfrm>
            <a:off x="608012" y="6445106"/>
            <a:ext cx="1184397" cy="186692"/>
            <a:chOff x="863272" y="6563918"/>
            <a:chExt cx="861082" cy="135727"/>
          </a:xfrm>
        </p:grpSpPr>
        <p:sp>
          <p:nvSpPr>
            <p:cNvPr id="50" name="Google Shape;50;p4"/>
            <p:cNvSpPr/>
            <p:nvPr/>
          </p:nvSpPr>
          <p:spPr>
            <a:xfrm>
              <a:off x="1195963" y="6569284"/>
              <a:ext cx="181812" cy="128783"/>
            </a:xfrm>
            <a:custGeom>
              <a:avLst/>
              <a:gdLst/>
              <a:ahLst/>
              <a:cxnLst/>
              <a:rect l="l" t="t" r="r" b="b"/>
              <a:pathLst>
                <a:path w="243" h="170" extrusionOk="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1" name="Google Shape;51;p4"/>
            <p:cNvSpPr/>
            <p:nvPr/>
          </p:nvSpPr>
          <p:spPr>
            <a:xfrm>
              <a:off x="1509084" y="6569284"/>
              <a:ext cx="70389" cy="128783"/>
            </a:xfrm>
            <a:custGeom>
              <a:avLst/>
              <a:gdLst/>
              <a:ahLst/>
              <a:cxnLst/>
              <a:rect l="l" t="t" r="r" b="b"/>
              <a:pathLst>
                <a:path w="94" h="170" extrusionOk="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2" name="Google Shape;52;p4"/>
            <p:cNvSpPr/>
            <p:nvPr/>
          </p:nvSpPr>
          <p:spPr>
            <a:xfrm>
              <a:off x="1577894" y="6569284"/>
              <a:ext cx="115211" cy="130361"/>
            </a:xfrm>
            <a:custGeom>
              <a:avLst/>
              <a:gdLst/>
              <a:ahLst/>
              <a:cxnLst/>
              <a:rect l="l" t="t" r="r" b="b"/>
              <a:pathLst>
                <a:path w="154" h="172" extrusionOk="0">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3" name="Google Shape;53;p4"/>
            <p:cNvSpPr/>
            <p:nvPr/>
          </p:nvSpPr>
          <p:spPr>
            <a:xfrm>
              <a:off x="1377775" y="6569284"/>
              <a:ext cx="108898" cy="130361"/>
            </a:xfrm>
            <a:custGeom>
              <a:avLst/>
              <a:gdLst/>
              <a:ahLst/>
              <a:cxnLst/>
              <a:rect l="l" t="t" r="r" b="b"/>
              <a:pathLst>
                <a:path w="146" h="172" extrusionOk="0">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4" name="Google Shape;54;p4"/>
            <p:cNvSpPr/>
            <p:nvPr/>
          </p:nvSpPr>
          <p:spPr>
            <a:xfrm>
              <a:off x="863272" y="6563918"/>
              <a:ext cx="325115" cy="135727"/>
            </a:xfrm>
            <a:custGeom>
              <a:avLst/>
              <a:gdLst/>
              <a:ahLst/>
              <a:cxnLst/>
              <a:rect l="l" t="t" r="r" b="b"/>
              <a:pathLst>
                <a:path w="435" h="179" extrusionOk="0">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5" name="Google Shape;55;p4"/>
            <p:cNvSpPr/>
            <p:nvPr/>
          </p:nvSpPr>
          <p:spPr>
            <a:xfrm>
              <a:off x="1694683" y="6569284"/>
              <a:ext cx="29671" cy="31249"/>
            </a:xfrm>
            <a:custGeom>
              <a:avLst/>
              <a:gdLst/>
              <a:ahLst/>
              <a:cxnLst/>
              <a:rect l="l" t="t" r="r" b="b"/>
              <a:pathLst>
                <a:path w="40" h="41" extrusionOk="0">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6" name="Google Shape;56;p4"/>
            <p:cNvSpPr/>
            <p:nvPr/>
          </p:nvSpPr>
          <p:spPr>
            <a:xfrm>
              <a:off x="1703521" y="6576859"/>
              <a:ext cx="12626" cy="15151"/>
            </a:xfrm>
            <a:custGeom>
              <a:avLst/>
              <a:gdLst/>
              <a:ahLst/>
              <a:cxnLst/>
              <a:rect l="l" t="t" r="r" b="b"/>
              <a:pathLst>
                <a:path w="17" h="20" extrusionOk="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sp>
        <p:nvSpPr>
          <p:cNvPr id="57" name="Google Shape;57;p4"/>
          <p:cNvSpPr txBox="1"/>
          <p:nvPr/>
        </p:nvSpPr>
        <p:spPr>
          <a:xfrm flipH="1">
            <a:off x="2073593" y="6506318"/>
            <a:ext cx="1728888" cy="18669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rgbClr val="000000"/>
              </a:buClr>
              <a:buSzPts val="800"/>
              <a:buFont typeface="Arial"/>
              <a:buNone/>
            </a:pPr>
            <a:r>
              <a:rPr lang="en-US" sz="800" b="0" i="0" u="none" strike="noStrike" cap="none">
                <a:solidFill>
                  <a:schemeClr val="dk1"/>
                </a:solidFill>
                <a:latin typeface="Arial"/>
                <a:ea typeface="Arial"/>
                <a:cs typeface="Arial"/>
                <a:sym typeface="Arial"/>
              </a:rPr>
              <a:t>Confidential</a:t>
            </a:r>
            <a:r>
              <a:rPr lang="en-US" sz="800" b="0" i="0" u="none" strike="noStrike" cap="none">
                <a:solidFill>
                  <a:schemeClr val="lt1"/>
                </a:solidFill>
                <a:latin typeface="Arial"/>
                <a:ea typeface="Arial"/>
                <a:cs typeface="Arial"/>
                <a:sym typeface="Arial"/>
              </a:rPr>
              <a:t>  </a:t>
            </a:r>
            <a:r>
              <a:rPr lang="en-US" sz="800" b="0" i="0" u="none" strike="noStrike" cap="none">
                <a:solidFill>
                  <a:schemeClr val="dk1"/>
                </a:solidFill>
                <a:latin typeface="Arial"/>
                <a:ea typeface="Arial"/>
                <a:cs typeface="Arial"/>
                <a:sym typeface="Arial"/>
              </a:rPr>
              <a:t> │  ©2020 VMware, Inc.</a:t>
            </a:r>
            <a:endParaRPr sz="1400" b="0" i="0" u="none" strike="noStrike" cap="none">
              <a:solidFill>
                <a:srgbClr val="000000"/>
              </a:solidFill>
              <a:latin typeface="Arial"/>
              <a:ea typeface="Arial"/>
              <a:cs typeface="Arial"/>
              <a:sym typeface="Arial"/>
            </a:endParaRPr>
          </a:p>
        </p:txBody>
      </p:sp>
      <p:sp>
        <p:nvSpPr>
          <p:cNvPr id="58" name="Google Shape;58;p4"/>
          <p:cNvSpPr/>
          <p:nvPr/>
        </p:nvSpPr>
        <p:spPr>
          <a:xfrm>
            <a:off x="8943276" y="3622876"/>
            <a:ext cx="3251263" cy="3253579"/>
          </a:xfrm>
          <a:prstGeom prst="triangle">
            <a:avLst>
              <a:gd name="adj" fmla="val 100000"/>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Arial"/>
              <a:ea typeface="Arial"/>
              <a:cs typeface="Arial"/>
              <a:sym typeface="Arial"/>
            </a:endParaRPr>
          </a:p>
        </p:txBody>
      </p:sp>
      <p:sp>
        <p:nvSpPr>
          <p:cNvPr id="59" name="Google Shape;59;p4"/>
          <p:cNvSpPr/>
          <p:nvPr/>
        </p:nvSpPr>
        <p:spPr>
          <a:xfrm rot="2700000">
            <a:off x="9037252" y="3334944"/>
            <a:ext cx="970552" cy="4540137"/>
          </a:xfrm>
          <a:custGeom>
            <a:avLst/>
            <a:gdLst/>
            <a:ahLst/>
            <a:cxnLst/>
            <a:rect l="l" t="t" r="r" b="b"/>
            <a:pathLst>
              <a:path w="970552" h="4540137" extrusionOk="0">
                <a:moveTo>
                  <a:pt x="1" y="970551"/>
                </a:moveTo>
                <a:lnTo>
                  <a:pt x="970552" y="0"/>
                </a:lnTo>
                <a:lnTo>
                  <a:pt x="970552" y="3569585"/>
                </a:lnTo>
                <a:lnTo>
                  <a:pt x="0" y="4540137"/>
                </a:lnTo>
                <a:close/>
              </a:path>
            </a:pathLst>
          </a:custGeom>
          <a:gradFill>
            <a:gsLst>
              <a:gs pos="0">
                <a:srgbClr val="7F35AB">
                  <a:alpha val="56470"/>
                </a:srgbClr>
              </a:gs>
              <a:gs pos="24000">
                <a:srgbClr val="7F35AB">
                  <a:alpha val="56470"/>
                </a:srgbClr>
              </a:gs>
              <a:gs pos="87000">
                <a:srgbClr val="264088"/>
              </a:gs>
              <a:gs pos="100000">
                <a:srgbClr val="264088"/>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Arial"/>
              <a:ea typeface="Arial"/>
              <a:cs typeface="Arial"/>
              <a:sym typeface="Arial"/>
            </a:endParaRPr>
          </a:p>
        </p:txBody>
      </p:sp>
      <p:sp>
        <p:nvSpPr>
          <p:cNvPr id="60" name="Google Shape;60;p4"/>
          <p:cNvSpPr txBox="1"/>
          <p:nvPr/>
        </p:nvSpPr>
        <p:spPr>
          <a:xfrm>
            <a:off x="11490941" y="6388099"/>
            <a:ext cx="437990" cy="365125"/>
          </a:xfrm>
          <a:prstGeom prst="rect">
            <a:avLst/>
          </a:prstGeom>
          <a:noFill/>
          <a:ln>
            <a:noFill/>
          </a:ln>
        </p:spPr>
        <p:txBody>
          <a:bodyPr spcFirstLastPara="1" wrap="square" lIns="0" tIns="0" rIns="0" bIns="0" anchor="ctr" anchorCtr="0">
            <a:noAutofit/>
          </a:bodyPr>
          <a:lstStyle/>
          <a:p>
            <a:pPr marL="0" marR="0" lvl="0" indent="0" algn="r" rtl="0">
              <a:lnSpc>
                <a:spcPct val="90000"/>
              </a:lnSpc>
              <a:spcBef>
                <a:spcPts val="0"/>
              </a:spcBef>
              <a:spcAft>
                <a:spcPts val="0"/>
              </a:spcAft>
              <a:buClr>
                <a:srgbClr val="000000"/>
              </a:buClr>
              <a:buSzPts val="800"/>
              <a:buFont typeface="Arial"/>
              <a:buNone/>
            </a:pPr>
            <a:fld id="{00000000-1234-1234-1234-123412341234}" type="slidenum">
              <a:rPr lang="en-US" sz="800" b="0" i="0" u="none" strike="noStrike" cap="none">
                <a:solidFill>
                  <a:schemeClr val="dk1"/>
                </a:solidFill>
                <a:latin typeface="Arial"/>
                <a:ea typeface="Arial"/>
                <a:cs typeface="Arial"/>
                <a:sym typeface="Arial"/>
              </a:rPr>
              <a:t>‹#›</a:t>
            </a:fld>
            <a:endParaRPr sz="1800" b="0" i="0" u="none" strike="noStrike" cap="none">
              <a:solidFill>
                <a:schemeClr val="dk1"/>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Outcome / Benefit">
  <p:cSld name="Outcome / Benefit">
    <p:spTree>
      <p:nvGrpSpPr>
        <p:cNvPr id="1" name="Shape 357"/>
        <p:cNvGrpSpPr/>
        <p:nvPr/>
      </p:nvGrpSpPr>
      <p:grpSpPr>
        <a:xfrm>
          <a:off x="0" y="0"/>
          <a:ext cx="0" cy="0"/>
          <a:chOff x="0" y="0"/>
          <a:chExt cx="0" cy="0"/>
        </a:xfrm>
      </p:grpSpPr>
      <p:sp>
        <p:nvSpPr>
          <p:cNvPr id="358" name="Google Shape;358;p31"/>
          <p:cNvSpPr txBox="1">
            <a:spLocks noGrp="1"/>
          </p:cNvSpPr>
          <p:nvPr>
            <p:ph type="body" idx="1"/>
          </p:nvPr>
        </p:nvSpPr>
        <p:spPr>
          <a:xfrm>
            <a:off x="8378825" y="4347904"/>
            <a:ext cx="3201988" cy="1600200"/>
          </a:xfrm>
          <a:prstGeom prst="rect">
            <a:avLst/>
          </a:prstGeom>
          <a:noFill/>
          <a:ln>
            <a:noFill/>
          </a:ln>
        </p:spPr>
        <p:txBody>
          <a:bodyPr spcFirstLastPara="1" wrap="square" lIns="0" tIns="0" rIns="0" bIns="0" anchor="t" anchorCtr="0">
            <a:noAutofit/>
          </a:bodyPr>
          <a:lstStyle>
            <a:lvl1pPr marL="457200" lvl="0" indent="-320040" algn="l">
              <a:lnSpc>
                <a:spcPct val="100000"/>
              </a:lnSpc>
              <a:spcBef>
                <a:spcPts val="1800"/>
              </a:spcBef>
              <a:spcAft>
                <a:spcPts val="0"/>
              </a:spcAft>
              <a:buSzPts val="1440"/>
              <a:buChar char="​"/>
              <a:defRPr sz="1600"/>
            </a:lvl1pPr>
            <a:lvl2pPr marL="914400" lvl="1" indent="-308610" algn="l">
              <a:lnSpc>
                <a:spcPct val="100000"/>
              </a:lnSpc>
              <a:spcBef>
                <a:spcPts val="300"/>
              </a:spcBef>
              <a:spcAft>
                <a:spcPts val="0"/>
              </a:spcAft>
              <a:buSzPts val="1260"/>
              <a:buChar char="•"/>
              <a:defRPr sz="1400"/>
            </a:lvl2pPr>
            <a:lvl3pPr marL="1371600" lvl="2" indent="-308610" algn="l">
              <a:lnSpc>
                <a:spcPct val="100000"/>
              </a:lnSpc>
              <a:spcBef>
                <a:spcPts val="300"/>
              </a:spcBef>
              <a:spcAft>
                <a:spcPts val="0"/>
              </a:spcAft>
              <a:buSzPts val="1260"/>
              <a:buChar char="–"/>
              <a:defRPr sz="1400"/>
            </a:lvl3pPr>
            <a:lvl4pPr marL="1828800" lvl="3" indent="-331469" algn="l">
              <a:lnSpc>
                <a:spcPct val="100000"/>
              </a:lnSpc>
              <a:spcBef>
                <a:spcPts val="300"/>
              </a:spcBef>
              <a:spcAft>
                <a:spcPts val="0"/>
              </a:spcAft>
              <a:buSzPts val="1620"/>
              <a:buChar char="•"/>
              <a:defRPr/>
            </a:lvl4pPr>
            <a:lvl5pPr marL="2286000" lvl="4" indent="-331470" algn="l">
              <a:lnSpc>
                <a:spcPct val="100000"/>
              </a:lnSpc>
              <a:spcBef>
                <a:spcPts val="300"/>
              </a:spcBef>
              <a:spcAft>
                <a:spcPts val="0"/>
              </a:spcAft>
              <a:buSzPts val="1620"/>
              <a:buChar char="–"/>
              <a:defRPr/>
            </a:lvl5pPr>
            <a:lvl6pPr marL="2743200" lvl="5" indent="-331470" algn="l">
              <a:lnSpc>
                <a:spcPct val="100000"/>
              </a:lnSpc>
              <a:spcBef>
                <a:spcPts val="1800"/>
              </a:spcBef>
              <a:spcAft>
                <a:spcPts val="0"/>
              </a:spcAft>
              <a:buSzPts val="1620"/>
              <a:buAutoNum type="arabicPeriod"/>
              <a:defRPr/>
            </a:lvl6pPr>
            <a:lvl7pPr marL="3200400" lvl="6" indent="-331470" algn="l">
              <a:lnSpc>
                <a:spcPct val="100000"/>
              </a:lnSpc>
              <a:spcBef>
                <a:spcPts val="300"/>
              </a:spcBef>
              <a:spcAft>
                <a:spcPts val="0"/>
              </a:spcAft>
              <a:buSzPts val="1620"/>
              <a:buAutoNum type="alphaLcPeriod"/>
              <a:defRPr/>
            </a:lvl7pPr>
            <a:lvl8pPr marL="3657600" lvl="7" indent="-331470" algn="l">
              <a:lnSpc>
                <a:spcPct val="90000"/>
              </a:lnSpc>
              <a:spcBef>
                <a:spcPts val="600"/>
              </a:spcBef>
              <a:spcAft>
                <a:spcPts val="0"/>
              </a:spcAft>
              <a:buSzPts val="1620"/>
              <a:buAutoNum type="romanLcPeriod"/>
              <a:defRPr/>
            </a:lvl8pPr>
            <a:lvl9pPr marL="4114800" lvl="8" indent="-331470" algn="l">
              <a:lnSpc>
                <a:spcPct val="100000"/>
              </a:lnSpc>
              <a:spcBef>
                <a:spcPts val="1800"/>
              </a:spcBef>
              <a:spcAft>
                <a:spcPts val="0"/>
              </a:spcAft>
              <a:buSzPts val="1620"/>
              <a:buAutoNum type="alphaUcPeriod"/>
              <a:defRPr/>
            </a:lvl9pPr>
          </a:lstStyle>
          <a:p>
            <a:endParaRPr/>
          </a:p>
        </p:txBody>
      </p:sp>
      <p:sp>
        <p:nvSpPr>
          <p:cNvPr id="359" name="Google Shape;359;p31"/>
          <p:cNvSpPr txBox="1">
            <a:spLocks noGrp="1"/>
          </p:cNvSpPr>
          <p:nvPr>
            <p:ph type="body" idx="2"/>
          </p:nvPr>
        </p:nvSpPr>
        <p:spPr>
          <a:xfrm>
            <a:off x="8378825" y="2063048"/>
            <a:ext cx="3201988" cy="1600200"/>
          </a:xfrm>
          <a:prstGeom prst="rect">
            <a:avLst/>
          </a:prstGeom>
          <a:noFill/>
          <a:ln>
            <a:noFill/>
          </a:ln>
        </p:spPr>
        <p:txBody>
          <a:bodyPr spcFirstLastPara="1" wrap="square" lIns="0" tIns="0" rIns="0" bIns="0" anchor="t" anchorCtr="0">
            <a:noAutofit/>
          </a:bodyPr>
          <a:lstStyle>
            <a:lvl1pPr marL="457200" lvl="0" indent="-320040" algn="l">
              <a:lnSpc>
                <a:spcPct val="100000"/>
              </a:lnSpc>
              <a:spcBef>
                <a:spcPts val="1800"/>
              </a:spcBef>
              <a:spcAft>
                <a:spcPts val="0"/>
              </a:spcAft>
              <a:buSzPts val="1440"/>
              <a:buChar char="​"/>
              <a:defRPr sz="1600"/>
            </a:lvl1pPr>
            <a:lvl2pPr marL="914400" lvl="1" indent="-308610" algn="l">
              <a:lnSpc>
                <a:spcPct val="100000"/>
              </a:lnSpc>
              <a:spcBef>
                <a:spcPts val="300"/>
              </a:spcBef>
              <a:spcAft>
                <a:spcPts val="0"/>
              </a:spcAft>
              <a:buSzPts val="1260"/>
              <a:buChar char="•"/>
              <a:defRPr sz="1400"/>
            </a:lvl2pPr>
            <a:lvl3pPr marL="1371600" lvl="2" indent="-308610" algn="l">
              <a:lnSpc>
                <a:spcPct val="100000"/>
              </a:lnSpc>
              <a:spcBef>
                <a:spcPts val="300"/>
              </a:spcBef>
              <a:spcAft>
                <a:spcPts val="0"/>
              </a:spcAft>
              <a:buSzPts val="1260"/>
              <a:buChar char="–"/>
              <a:defRPr sz="1400"/>
            </a:lvl3pPr>
            <a:lvl4pPr marL="1828800" lvl="3" indent="-331469" algn="l">
              <a:lnSpc>
                <a:spcPct val="100000"/>
              </a:lnSpc>
              <a:spcBef>
                <a:spcPts val="300"/>
              </a:spcBef>
              <a:spcAft>
                <a:spcPts val="0"/>
              </a:spcAft>
              <a:buSzPts val="1620"/>
              <a:buChar char="•"/>
              <a:defRPr/>
            </a:lvl4pPr>
            <a:lvl5pPr marL="2286000" lvl="4" indent="-331470" algn="l">
              <a:lnSpc>
                <a:spcPct val="100000"/>
              </a:lnSpc>
              <a:spcBef>
                <a:spcPts val="300"/>
              </a:spcBef>
              <a:spcAft>
                <a:spcPts val="0"/>
              </a:spcAft>
              <a:buSzPts val="1620"/>
              <a:buChar char="–"/>
              <a:defRPr/>
            </a:lvl5pPr>
            <a:lvl6pPr marL="2743200" lvl="5" indent="-331470" algn="l">
              <a:lnSpc>
                <a:spcPct val="100000"/>
              </a:lnSpc>
              <a:spcBef>
                <a:spcPts val="1800"/>
              </a:spcBef>
              <a:spcAft>
                <a:spcPts val="0"/>
              </a:spcAft>
              <a:buSzPts val="1620"/>
              <a:buAutoNum type="arabicPeriod"/>
              <a:defRPr/>
            </a:lvl6pPr>
            <a:lvl7pPr marL="3200400" lvl="6" indent="-331470" algn="l">
              <a:lnSpc>
                <a:spcPct val="100000"/>
              </a:lnSpc>
              <a:spcBef>
                <a:spcPts val="300"/>
              </a:spcBef>
              <a:spcAft>
                <a:spcPts val="0"/>
              </a:spcAft>
              <a:buSzPts val="1620"/>
              <a:buAutoNum type="alphaLcPeriod"/>
              <a:defRPr/>
            </a:lvl7pPr>
            <a:lvl8pPr marL="3657600" lvl="7" indent="-331470" algn="l">
              <a:lnSpc>
                <a:spcPct val="90000"/>
              </a:lnSpc>
              <a:spcBef>
                <a:spcPts val="600"/>
              </a:spcBef>
              <a:spcAft>
                <a:spcPts val="0"/>
              </a:spcAft>
              <a:buSzPts val="1620"/>
              <a:buAutoNum type="romanLcPeriod"/>
              <a:defRPr/>
            </a:lvl8pPr>
            <a:lvl9pPr marL="4114800" lvl="8" indent="-331470" algn="l">
              <a:lnSpc>
                <a:spcPct val="100000"/>
              </a:lnSpc>
              <a:spcBef>
                <a:spcPts val="1800"/>
              </a:spcBef>
              <a:spcAft>
                <a:spcPts val="0"/>
              </a:spcAft>
              <a:buSzPts val="1620"/>
              <a:buAutoNum type="alphaUcPeriod"/>
              <a:defRPr/>
            </a:lvl9pPr>
          </a:lstStyle>
          <a:p>
            <a:endParaRPr/>
          </a:p>
        </p:txBody>
      </p:sp>
      <p:sp>
        <p:nvSpPr>
          <p:cNvPr id="360" name="Google Shape;360;p31"/>
          <p:cNvSpPr txBox="1">
            <a:spLocks noGrp="1"/>
          </p:cNvSpPr>
          <p:nvPr>
            <p:ph type="body" idx="3"/>
          </p:nvPr>
        </p:nvSpPr>
        <p:spPr>
          <a:xfrm>
            <a:off x="8380413" y="1699688"/>
            <a:ext cx="2006600" cy="298450"/>
          </a:xfrm>
          <a:prstGeom prst="rect">
            <a:avLst/>
          </a:prstGeom>
          <a:noFill/>
          <a:ln>
            <a:noFill/>
          </a:ln>
        </p:spPr>
        <p:txBody>
          <a:bodyPr spcFirstLastPara="1" wrap="square" lIns="0" tIns="0" rIns="0" bIns="0" anchor="b" anchorCtr="0">
            <a:noAutofit/>
          </a:bodyPr>
          <a:lstStyle>
            <a:lvl1pPr marL="457200" lvl="0" indent="-320040" algn="l">
              <a:lnSpc>
                <a:spcPct val="100000"/>
              </a:lnSpc>
              <a:spcBef>
                <a:spcPts val="1800"/>
              </a:spcBef>
              <a:spcAft>
                <a:spcPts val="0"/>
              </a:spcAft>
              <a:buSzPts val="1440"/>
              <a:buChar char="​"/>
              <a:defRPr sz="1600">
                <a:solidFill>
                  <a:schemeClr val="accent1"/>
                </a:solidFill>
              </a:defRPr>
            </a:lvl1pPr>
            <a:lvl2pPr marL="914400" lvl="1" indent="-331469" algn="l">
              <a:lnSpc>
                <a:spcPct val="100000"/>
              </a:lnSpc>
              <a:spcBef>
                <a:spcPts val="300"/>
              </a:spcBef>
              <a:spcAft>
                <a:spcPts val="0"/>
              </a:spcAft>
              <a:buSzPts val="1620"/>
              <a:buChar char="•"/>
              <a:defRPr/>
            </a:lvl2pPr>
            <a:lvl3pPr marL="1371600" lvl="2" indent="-331469" algn="l">
              <a:lnSpc>
                <a:spcPct val="100000"/>
              </a:lnSpc>
              <a:spcBef>
                <a:spcPts val="300"/>
              </a:spcBef>
              <a:spcAft>
                <a:spcPts val="0"/>
              </a:spcAft>
              <a:buSzPts val="1620"/>
              <a:buChar char="–"/>
              <a:defRPr/>
            </a:lvl3pPr>
            <a:lvl4pPr marL="1828800" lvl="3" indent="-331469" algn="l">
              <a:lnSpc>
                <a:spcPct val="100000"/>
              </a:lnSpc>
              <a:spcBef>
                <a:spcPts val="300"/>
              </a:spcBef>
              <a:spcAft>
                <a:spcPts val="0"/>
              </a:spcAft>
              <a:buSzPts val="1620"/>
              <a:buChar char="•"/>
              <a:defRPr/>
            </a:lvl4pPr>
            <a:lvl5pPr marL="2286000" lvl="4" indent="-308610" algn="l">
              <a:lnSpc>
                <a:spcPct val="100000"/>
              </a:lnSpc>
              <a:spcBef>
                <a:spcPts val="300"/>
              </a:spcBef>
              <a:spcAft>
                <a:spcPts val="0"/>
              </a:spcAft>
              <a:buSzPts val="1260"/>
              <a:buChar char="–"/>
              <a:defRPr/>
            </a:lvl5pPr>
            <a:lvl6pPr marL="2743200" lvl="5" indent="-331470" algn="l">
              <a:lnSpc>
                <a:spcPct val="100000"/>
              </a:lnSpc>
              <a:spcBef>
                <a:spcPts val="1800"/>
              </a:spcBef>
              <a:spcAft>
                <a:spcPts val="0"/>
              </a:spcAft>
              <a:buSzPts val="1620"/>
              <a:buAutoNum type="arabicPeriod"/>
              <a:defRPr/>
            </a:lvl6pPr>
            <a:lvl7pPr marL="3200400" lvl="6" indent="-331470" algn="l">
              <a:lnSpc>
                <a:spcPct val="100000"/>
              </a:lnSpc>
              <a:spcBef>
                <a:spcPts val="300"/>
              </a:spcBef>
              <a:spcAft>
                <a:spcPts val="0"/>
              </a:spcAft>
              <a:buSzPts val="1620"/>
              <a:buAutoNum type="alphaLcPeriod"/>
              <a:defRPr/>
            </a:lvl7pPr>
            <a:lvl8pPr marL="3657600" lvl="7" indent="-331470" algn="l">
              <a:lnSpc>
                <a:spcPct val="90000"/>
              </a:lnSpc>
              <a:spcBef>
                <a:spcPts val="600"/>
              </a:spcBef>
              <a:spcAft>
                <a:spcPts val="0"/>
              </a:spcAft>
              <a:buSzPts val="1620"/>
              <a:buAutoNum type="romanLcPeriod"/>
              <a:defRPr/>
            </a:lvl8pPr>
            <a:lvl9pPr marL="4114800" lvl="8" indent="-331470" algn="l">
              <a:lnSpc>
                <a:spcPct val="100000"/>
              </a:lnSpc>
              <a:spcBef>
                <a:spcPts val="1800"/>
              </a:spcBef>
              <a:spcAft>
                <a:spcPts val="0"/>
              </a:spcAft>
              <a:buSzPts val="1620"/>
              <a:buAutoNum type="alphaUcPeriod"/>
              <a:defRPr/>
            </a:lvl9pPr>
          </a:lstStyle>
          <a:p>
            <a:endParaRPr/>
          </a:p>
        </p:txBody>
      </p:sp>
      <p:cxnSp>
        <p:nvCxnSpPr>
          <p:cNvPr id="361" name="Google Shape;361;p31"/>
          <p:cNvCxnSpPr/>
          <p:nvPr/>
        </p:nvCxnSpPr>
        <p:spPr>
          <a:xfrm>
            <a:off x="8380413" y="3872441"/>
            <a:ext cx="3808412" cy="0"/>
          </a:xfrm>
          <a:prstGeom prst="straightConnector1">
            <a:avLst/>
          </a:prstGeom>
          <a:noFill/>
          <a:ln w="25400" cap="flat" cmpd="sng">
            <a:solidFill>
              <a:schemeClr val="accent4"/>
            </a:solidFill>
            <a:prstDash val="solid"/>
            <a:miter lim="800000"/>
            <a:headEnd type="none" w="sm" len="sm"/>
            <a:tailEnd type="none" w="sm" len="sm"/>
          </a:ln>
        </p:spPr>
      </p:cxnSp>
      <p:sp>
        <p:nvSpPr>
          <p:cNvPr id="362" name="Google Shape;362;p31"/>
          <p:cNvSpPr txBox="1">
            <a:spLocks noGrp="1"/>
          </p:cNvSpPr>
          <p:nvPr>
            <p:ph type="body" idx="4"/>
          </p:nvPr>
        </p:nvSpPr>
        <p:spPr>
          <a:xfrm>
            <a:off x="8380413" y="3972469"/>
            <a:ext cx="2006600" cy="298450"/>
          </a:xfrm>
          <a:prstGeom prst="rect">
            <a:avLst/>
          </a:prstGeom>
          <a:noFill/>
          <a:ln>
            <a:noFill/>
          </a:ln>
        </p:spPr>
        <p:txBody>
          <a:bodyPr spcFirstLastPara="1" wrap="square" lIns="0" tIns="0" rIns="0" bIns="0" anchor="b" anchorCtr="0">
            <a:noAutofit/>
          </a:bodyPr>
          <a:lstStyle>
            <a:lvl1pPr marL="457200" lvl="0" indent="-320040" algn="l">
              <a:lnSpc>
                <a:spcPct val="100000"/>
              </a:lnSpc>
              <a:spcBef>
                <a:spcPts val="1800"/>
              </a:spcBef>
              <a:spcAft>
                <a:spcPts val="0"/>
              </a:spcAft>
              <a:buSzPts val="1440"/>
              <a:buChar char="​"/>
              <a:defRPr sz="1600">
                <a:solidFill>
                  <a:schemeClr val="accent4"/>
                </a:solidFill>
              </a:defRPr>
            </a:lvl1pPr>
            <a:lvl2pPr marL="914400" lvl="1" indent="-331469" algn="l">
              <a:lnSpc>
                <a:spcPct val="100000"/>
              </a:lnSpc>
              <a:spcBef>
                <a:spcPts val="300"/>
              </a:spcBef>
              <a:spcAft>
                <a:spcPts val="0"/>
              </a:spcAft>
              <a:buSzPts val="1620"/>
              <a:buChar char="•"/>
              <a:defRPr/>
            </a:lvl2pPr>
            <a:lvl3pPr marL="1371600" lvl="2" indent="-331469" algn="l">
              <a:lnSpc>
                <a:spcPct val="100000"/>
              </a:lnSpc>
              <a:spcBef>
                <a:spcPts val="300"/>
              </a:spcBef>
              <a:spcAft>
                <a:spcPts val="0"/>
              </a:spcAft>
              <a:buSzPts val="1620"/>
              <a:buChar char="–"/>
              <a:defRPr/>
            </a:lvl3pPr>
            <a:lvl4pPr marL="1828800" lvl="3" indent="-331469" algn="l">
              <a:lnSpc>
                <a:spcPct val="100000"/>
              </a:lnSpc>
              <a:spcBef>
                <a:spcPts val="300"/>
              </a:spcBef>
              <a:spcAft>
                <a:spcPts val="0"/>
              </a:spcAft>
              <a:buSzPts val="1620"/>
              <a:buChar char="•"/>
              <a:defRPr/>
            </a:lvl4pPr>
            <a:lvl5pPr marL="2286000" lvl="4" indent="-308610" algn="l">
              <a:lnSpc>
                <a:spcPct val="100000"/>
              </a:lnSpc>
              <a:spcBef>
                <a:spcPts val="300"/>
              </a:spcBef>
              <a:spcAft>
                <a:spcPts val="0"/>
              </a:spcAft>
              <a:buSzPts val="1260"/>
              <a:buChar char="–"/>
              <a:defRPr/>
            </a:lvl5pPr>
            <a:lvl6pPr marL="2743200" lvl="5" indent="-331470" algn="l">
              <a:lnSpc>
                <a:spcPct val="100000"/>
              </a:lnSpc>
              <a:spcBef>
                <a:spcPts val="1800"/>
              </a:spcBef>
              <a:spcAft>
                <a:spcPts val="0"/>
              </a:spcAft>
              <a:buSzPts val="1620"/>
              <a:buAutoNum type="arabicPeriod"/>
              <a:defRPr/>
            </a:lvl6pPr>
            <a:lvl7pPr marL="3200400" lvl="6" indent="-331470" algn="l">
              <a:lnSpc>
                <a:spcPct val="100000"/>
              </a:lnSpc>
              <a:spcBef>
                <a:spcPts val="300"/>
              </a:spcBef>
              <a:spcAft>
                <a:spcPts val="0"/>
              </a:spcAft>
              <a:buSzPts val="1620"/>
              <a:buAutoNum type="alphaLcPeriod"/>
              <a:defRPr/>
            </a:lvl7pPr>
            <a:lvl8pPr marL="3657600" lvl="7" indent="-331470" algn="l">
              <a:lnSpc>
                <a:spcPct val="90000"/>
              </a:lnSpc>
              <a:spcBef>
                <a:spcPts val="600"/>
              </a:spcBef>
              <a:spcAft>
                <a:spcPts val="0"/>
              </a:spcAft>
              <a:buSzPts val="1620"/>
              <a:buAutoNum type="romanLcPeriod"/>
              <a:defRPr/>
            </a:lvl8pPr>
            <a:lvl9pPr marL="4114800" lvl="8" indent="-331470" algn="l">
              <a:lnSpc>
                <a:spcPct val="100000"/>
              </a:lnSpc>
              <a:spcBef>
                <a:spcPts val="1800"/>
              </a:spcBef>
              <a:spcAft>
                <a:spcPts val="0"/>
              </a:spcAft>
              <a:buSzPts val="1620"/>
              <a:buAutoNum type="alphaUcPeriod"/>
              <a:defRPr/>
            </a:lvl9pPr>
          </a:lstStyle>
          <a:p>
            <a:endParaRPr/>
          </a:p>
        </p:txBody>
      </p:sp>
      <p:sp>
        <p:nvSpPr>
          <p:cNvPr id="363" name="Google Shape;363;p31"/>
          <p:cNvSpPr txBox="1"/>
          <p:nvPr/>
        </p:nvSpPr>
        <p:spPr>
          <a:xfrm>
            <a:off x="11490941" y="6388099"/>
            <a:ext cx="437990" cy="365125"/>
          </a:xfrm>
          <a:prstGeom prst="rect">
            <a:avLst/>
          </a:prstGeom>
          <a:noFill/>
          <a:ln>
            <a:noFill/>
          </a:ln>
        </p:spPr>
        <p:txBody>
          <a:bodyPr spcFirstLastPara="1" wrap="square" lIns="0" tIns="0" rIns="0" bIns="0" anchor="ctr" anchorCtr="0">
            <a:noAutofit/>
          </a:bodyPr>
          <a:lstStyle/>
          <a:p>
            <a:pPr marL="0" marR="0" lvl="0" indent="0" algn="r" rtl="0">
              <a:lnSpc>
                <a:spcPct val="90000"/>
              </a:lnSpc>
              <a:spcBef>
                <a:spcPts val="0"/>
              </a:spcBef>
              <a:spcAft>
                <a:spcPts val="0"/>
              </a:spcAft>
              <a:buClr>
                <a:srgbClr val="000000"/>
              </a:buClr>
              <a:buSzPts val="800"/>
              <a:buFont typeface="Arial"/>
              <a:buNone/>
            </a:pPr>
            <a:fld id="{00000000-1234-1234-1234-123412341234}" type="slidenum">
              <a:rPr lang="en-US" sz="800" b="0" i="0" u="none" strike="noStrike" cap="none">
                <a:solidFill>
                  <a:schemeClr val="dk1"/>
                </a:solidFill>
                <a:latin typeface="Arial"/>
                <a:ea typeface="Arial"/>
                <a:cs typeface="Arial"/>
                <a:sym typeface="Arial"/>
              </a:rPr>
              <a:t>‹#›</a:t>
            </a:fld>
            <a:endParaRPr sz="1800" b="0" i="0" u="none" strike="noStrike" cap="none">
              <a:solidFill>
                <a:schemeClr val="dk1"/>
              </a:solidFill>
              <a:latin typeface="Arial"/>
              <a:ea typeface="Arial"/>
              <a:cs typeface="Arial"/>
              <a:sym typeface="Arial"/>
            </a:endParaRPr>
          </a:p>
        </p:txBody>
      </p:sp>
      <p:sp>
        <p:nvSpPr>
          <p:cNvPr id="364" name="Google Shape;364;p31"/>
          <p:cNvSpPr txBox="1">
            <a:spLocks noGrp="1"/>
          </p:cNvSpPr>
          <p:nvPr>
            <p:ph type="title"/>
          </p:nvPr>
        </p:nvSpPr>
        <p:spPr>
          <a:xfrm>
            <a:off x="579809" y="412751"/>
            <a:ext cx="11001004" cy="381000"/>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accent2"/>
              </a:buClr>
              <a:buSzPts val="2800"/>
              <a:buFont typeface="Arial"/>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65" name="Google Shape;365;p31"/>
          <p:cNvSpPr/>
          <p:nvPr/>
        </p:nvSpPr>
        <p:spPr>
          <a:xfrm>
            <a:off x="1" y="1600201"/>
            <a:ext cx="7923212" cy="4570947"/>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800"/>
              <a:buFont typeface="Arial"/>
              <a:buNone/>
            </a:pPr>
            <a:endParaRPr sz="2800" b="0" i="0" u="none" strike="noStrike" cap="none">
              <a:solidFill>
                <a:schemeClr val="accent2"/>
              </a:solidFill>
              <a:latin typeface="Arial"/>
              <a:ea typeface="Arial"/>
              <a:cs typeface="Arial"/>
              <a:sym typeface="Arial"/>
            </a:endParaRPr>
          </a:p>
        </p:txBody>
      </p:sp>
      <p:cxnSp>
        <p:nvCxnSpPr>
          <p:cNvPr id="366" name="Google Shape;366;p31"/>
          <p:cNvCxnSpPr/>
          <p:nvPr/>
        </p:nvCxnSpPr>
        <p:spPr>
          <a:xfrm>
            <a:off x="8380413" y="1608668"/>
            <a:ext cx="3808412" cy="0"/>
          </a:xfrm>
          <a:prstGeom prst="straightConnector1">
            <a:avLst/>
          </a:prstGeom>
          <a:noFill/>
          <a:ln w="25400" cap="flat" cmpd="sng">
            <a:solidFill>
              <a:schemeClr val="accent1"/>
            </a:solidFill>
            <a:prstDash val="solid"/>
            <a:miter lim="800000"/>
            <a:headEnd type="none" w="sm" len="sm"/>
            <a:tailEnd type="none" w="sm" len="sm"/>
          </a:ln>
        </p:spPr>
      </p:cxnSp>
      <p:sp>
        <p:nvSpPr>
          <p:cNvPr id="367" name="Google Shape;367;p31"/>
          <p:cNvSpPr txBox="1">
            <a:spLocks noGrp="1"/>
          </p:cNvSpPr>
          <p:nvPr>
            <p:ph type="subTitle" idx="5"/>
          </p:nvPr>
        </p:nvSpPr>
        <p:spPr>
          <a:xfrm>
            <a:off x="592866" y="811830"/>
            <a:ext cx="10962687" cy="247743"/>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SzPts val="1800"/>
              <a:buNone/>
              <a:defRPr sz="2000">
                <a:solidFill>
                  <a:schemeClr val="accent4"/>
                </a:solidFill>
                <a:latin typeface="Arial"/>
                <a:ea typeface="Arial"/>
                <a:cs typeface="Arial"/>
                <a:sym typeface="Arial"/>
              </a:defRPr>
            </a:lvl1pPr>
            <a:lvl2pPr lvl="1" algn="ctr">
              <a:lnSpc>
                <a:spcPct val="100000"/>
              </a:lnSpc>
              <a:spcBef>
                <a:spcPts val="300"/>
              </a:spcBef>
              <a:spcAft>
                <a:spcPts val="0"/>
              </a:spcAft>
              <a:buSzPts val="1800"/>
              <a:buNone/>
              <a:defRPr sz="2000"/>
            </a:lvl2pPr>
            <a:lvl3pPr lvl="2" algn="ctr">
              <a:lnSpc>
                <a:spcPct val="100000"/>
              </a:lnSpc>
              <a:spcBef>
                <a:spcPts val="300"/>
              </a:spcBef>
              <a:spcAft>
                <a:spcPts val="0"/>
              </a:spcAft>
              <a:buSzPts val="1620"/>
              <a:buNone/>
              <a:defRPr sz="1800"/>
            </a:lvl3pPr>
            <a:lvl4pPr lvl="3" algn="ctr">
              <a:lnSpc>
                <a:spcPct val="100000"/>
              </a:lnSpc>
              <a:spcBef>
                <a:spcPts val="300"/>
              </a:spcBef>
              <a:spcAft>
                <a:spcPts val="0"/>
              </a:spcAft>
              <a:buSzPts val="1440"/>
              <a:buNone/>
              <a:defRPr sz="1600"/>
            </a:lvl4pPr>
            <a:lvl5pPr lvl="4" algn="ctr">
              <a:lnSpc>
                <a:spcPct val="100000"/>
              </a:lnSpc>
              <a:spcBef>
                <a:spcPts val="300"/>
              </a:spcBef>
              <a:spcAft>
                <a:spcPts val="0"/>
              </a:spcAft>
              <a:buSzPts val="1440"/>
              <a:buNone/>
              <a:defRPr sz="1600"/>
            </a:lvl5pPr>
            <a:lvl6pPr lvl="5" algn="ctr">
              <a:lnSpc>
                <a:spcPct val="100000"/>
              </a:lnSpc>
              <a:spcBef>
                <a:spcPts val="1800"/>
              </a:spcBef>
              <a:spcAft>
                <a:spcPts val="0"/>
              </a:spcAft>
              <a:buSzPts val="1440"/>
              <a:buNone/>
              <a:defRPr sz="1600"/>
            </a:lvl6pPr>
            <a:lvl7pPr lvl="6" algn="ctr">
              <a:lnSpc>
                <a:spcPct val="100000"/>
              </a:lnSpc>
              <a:spcBef>
                <a:spcPts val="300"/>
              </a:spcBef>
              <a:spcAft>
                <a:spcPts val="0"/>
              </a:spcAft>
              <a:buSzPts val="1440"/>
              <a:buNone/>
              <a:defRPr sz="1600"/>
            </a:lvl7pPr>
            <a:lvl8pPr lvl="7" algn="ctr">
              <a:lnSpc>
                <a:spcPct val="90000"/>
              </a:lnSpc>
              <a:spcBef>
                <a:spcPts val="600"/>
              </a:spcBef>
              <a:spcAft>
                <a:spcPts val="0"/>
              </a:spcAft>
              <a:buSzPts val="1440"/>
              <a:buNone/>
              <a:defRPr sz="1600"/>
            </a:lvl8pPr>
            <a:lvl9pPr lvl="8" algn="ctr">
              <a:lnSpc>
                <a:spcPct val="100000"/>
              </a:lnSpc>
              <a:spcBef>
                <a:spcPts val="1800"/>
              </a:spcBef>
              <a:spcAft>
                <a:spcPts val="0"/>
              </a:spcAft>
              <a:buSzPts val="1440"/>
              <a:buNone/>
              <a:defRPr sz="1600"/>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ustomer Success">
  <p:cSld name="Customer Success">
    <p:spTree>
      <p:nvGrpSpPr>
        <p:cNvPr id="1" name="Shape 368"/>
        <p:cNvGrpSpPr/>
        <p:nvPr/>
      </p:nvGrpSpPr>
      <p:grpSpPr>
        <a:xfrm>
          <a:off x="0" y="0"/>
          <a:ext cx="0" cy="0"/>
          <a:chOff x="0" y="0"/>
          <a:chExt cx="0" cy="0"/>
        </a:xfrm>
      </p:grpSpPr>
      <p:sp>
        <p:nvSpPr>
          <p:cNvPr id="369" name="Google Shape;369;p32"/>
          <p:cNvSpPr/>
          <p:nvPr/>
        </p:nvSpPr>
        <p:spPr>
          <a:xfrm>
            <a:off x="1" y="1600201"/>
            <a:ext cx="7923212" cy="4570947"/>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800"/>
              <a:buFont typeface="Arial"/>
              <a:buNone/>
            </a:pPr>
            <a:endParaRPr sz="2800" b="0" i="0" u="none" strike="noStrike" cap="none">
              <a:solidFill>
                <a:schemeClr val="accent2"/>
              </a:solidFill>
              <a:latin typeface="Arial"/>
              <a:ea typeface="Arial"/>
              <a:cs typeface="Arial"/>
              <a:sym typeface="Arial"/>
            </a:endParaRPr>
          </a:p>
        </p:txBody>
      </p:sp>
      <p:sp>
        <p:nvSpPr>
          <p:cNvPr id="370" name="Google Shape;370;p32"/>
          <p:cNvSpPr txBox="1">
            <a:spLocks noGrp="1"/>
          </p:cNvSpPr>
          <p:nvPr>
            <p:ph type="body" idx="1"/>
          </p:nvPr>
        </p:nvSpPr>
        <p:spPr>
          <a:xfrm>
            <a:off x="611645" y="2409552"/>
            <a:ext cx="3201848" cy="934931"/>
          </a:xfrm>
          <a:prstGeom prst="rect">
            <a:avLst/>
          </a:prstGeom>
          <a:noFill/>
          <a:ln>
            <a:noFill/>
          </a:ln>
        </p:spPr>
        <p:txBody>
          <a:bodyPr spcFirstLastPara="1" wrap="square" lIns="0" tIns="0" rIns="0" bIns="457200" anchor="t" anchorCtr="0">
            <a:noAutofit/>
          </a:bodyPr>
          <a:lstStyle>
            <a:lvl1pPr marL="457200" lvl="0" indent="-288607" algn="l">
              <a:lnSpc>
                <a:spcPct val="100000"/>
              </a:lnSpc>
              <a:spcBef>
                <a:spcPts val="0"/>
              </a:spcBef>
              <a:spcAft>
                <a:spcPts val="0"/>
              </a:spcAft>
              <a:buSzPts val="945"/>
              <a:buChar char="​"/>
              <a:defRPr sz="1050">
                <a:solidFill>
                  <a:schemeClr val="dk2"/>
                </a:solidFill>
              </a:defRPr>
            </a:lvl1pPr>
            <a:lvl2pPr marL="914400" lvl="1" indent="-285750" algn="l">
              <a:lnSpc>
                <a:spcPct val="100000"/>
              </a:lnSpc>
              <a:spcBef>
                <a:spcPts val="0"/>
              </a:spcBef>
              <a:spcAft>
                <a:spcPts val="0"/>
              </a:spcAft>
              <a:buSzPts val="900"/>
              <a:buChar char="•"/>
              <a:defRPr sz="1000">
                <a:solidFill>
                  <a:schemeClr val="dk2"/>
                </a:solidFill>
              </a:defRPr>
            </a:lvl2pPr>
            <a:lvl3pPr marL="1371600" lvl="2" indent="-308610" algn="l">
              <a:lnSpc>
                <a:spcPct val="100000"/>
              </a:lnSpc>
              <a:spcBef>
                <a:spcPts val="300"/>
              </a:spcBef>
              <a:spcAft>
                <a:spcPts val="0"/>
              </a:spcAft>
              <a:buSzPts val="1260"/>
              <a:buChar char="–"/>
              <a:defRPr sz="1400">
                <a:solidFill>
                  <a:schemeClr val="dk2"/>
                </a:solidFill>
              </a:defRPr>
            </a:lvl3pPr>
            <a:lvl4pPr marL="1828800" lvl="3" indent="-297180" algn="l">
              <a:lnSpc>
                <a:spcPct val="100000"/>
              </a:lnSpc>
              <a:spcBef>
                <a:spcPts val="300"/>
              </a:spcBef>
              <a:spcAft>
                <a:spcPts val="0"/>
              </a:spcAft>
              <a:buSzPts val="1080"/>
              <a:buChar char="•"/>
              <a:defRPr sz="1200">
                <a:solidFill>
                  <a:schemeClr val="dk2"/>
                </a:solidFill>
              </a:defRPr>
            </a:lvl4pPr>
            <a:lvl5pPr marL="2286000" lvl="4" indent="-297179" algn="l">
              <a:lnSpc>
                <a:spcPct val="100000"/>
              </a:lnSpc>
              <a:spcBef>
                <a:spcPts val="300"/>
              </a:spcBef>
              <a:spcAft>
                <a:spcPts val="0"/>
              </a:spcAft>
              <a:buSzPts val="1080"/>
              <a:buChar char="–"/>
              <a:defRPr sz="1200">
                <a:solidFill>
                  <a:schemeClr val="dk2"/>
                </a:solidFill>
              </a:defRPr>
            </a:lvl5pPr>
            <a:lvl6pPr marL="2743200" lvl="5" indent="-331470" algn="l">
              <a:lnSpc>
                <a:spcPct val="100000"/>
              </a:lnSpc>
              <a:spcBef>
                <a:spcPts val="1800"/>
              </a:spcBef>
              <a:spcAft>
                <a:spcPts val="0"/>
              </a:spcAft>
              <a:buSzPts val="1620"/>
              <a:buAutoNum type="arabicPeriod"/>
              <a:defRPr/>
            </a:lvl6pPr>
            <a:lvl7pPr marL="3200400" lvl="6" indent="-331470" algn="l">
              <a:lnSpc>
                <a:spcPct val="100000"/>
              </a:lnSpc>
              <a:spcBef>
                <a:spcPts val="300"/>
              </a:spcBef>
              <a:spcAft>
                <a:spcPts val="0"/>
              </a:spcAft>
              <a:buSzPts val="1620"/>
              <a:buAutoNum type="alphaLcPeriod"/>
              <a:defRPr/>
            </a:lvl7pPr>
            <a:lvl8pPr marL="3657600" lvl="7" indent="-331470" algn="l">
              <a:lnSpc>
                <a:spcPct val="90000"/>
              </a:lnSpc>
              <a:spcBef>
                <a:spcPts val="600"/>
              </a:spcBef>
              <a:spcAft>
                <a:spcPts val="0"/>
              </a:spcAft>
              <a:buSzPts val="1620"/>
              <a:buAutoNum type="romanLcPeriod"/>
              <a:defRPr/>
            </a:lvl8pPr>
            <a:lvl9pPr marL="4114800" lvl="8" indent="-331470" algn="l">
              <a:lnSpc>
                <a:spcPct val="100000"/>
              </a:lnSpc>
              <a:spcBef>
                <a:spcPts val="1800"/>
              </a:spcBef>
              <a:spcAft>
                <a:spcPts val="0"/>
              </a:spcAft>
              <a:buSzPts val="1620"/>
              <a:buAutoNum type="alphaUcPeriod"/>
              <a:defRPr/>
            </a:lvl9pPr>
          </a:lstStyle>
          <a:p>
            <a:endParaRPr/>
          </a:p>
        </p:txBody>
      </p:sp>
      <p:sp>
        <p:nvSpPr>
          <p:cNvPr id="371" name="Google Shape;371;p32"/>
          <p:cNvSpPr txBox="1">
            <a:spLocks noGrp="1"/>
          </p:cNvSpPr>
          <p:nvPr>
            <p:ph type="body" idx="2"/>
          </p:nvPr>
        </p:nvSpPr>
        <p:spPr>
          <a:xfrm>
            <a:off x="613093" y="2079840"/>
            <a:ext cx="2006600" cy="227454"/>
          </a:xfrm>
          <a:prstGeom prst="rect">
            <a:avLst/>
          </a:prstGeom>
          <a:noFill/>
          <a:ln>
            <a:noFill/>
          </a:ln>
        </p:spPr>
        <p:txBody>
          <a:bodyPr spcFirstLastPara="1" wrap="square" lIns="0" tIns="0" rIns="0" bIns="0" anchor="b" anchorCtr="0">
            <a:noAutofit/>
          </a:bodyPr>
          <a:lstStyle>
            <a:lvl1pPr marL="457200" lvl="0" indent="-320040" algn="l">
              <a:lnSpc>
                <a:spcPct val="100000"/>
              </a:lnSpc>
              <a:spcBef>
                <a:spcPts val="0"/>
              </a:spcBef>
              <a:spcAft>
                <a:spcPts val="0"/>
              </a:spcAft>
              <a:buSzPts val="1440"/>
              <a:buChar char="​"/>
              <a:defRPr sz="1600">
                <a:solidFill>
                  <a:schemeClr val="accent1"/>
                </a:solidFill>
              </a:defRPr>
            </a:lvl1pPr>
            <a:lvl2pPr marL="914400" lvl="1" indent="-331469" algn="l">
              <a:lnSpc>
                <a:spcPct val="100000"/>
              </a:lnSpc>
              <a:spcBef>
                <a:spcPts val="300"/>
              </a:spcBef>
              <a:spcAft>
                <a:spcPts val="0"/>
              </a:spcAft>
              <a:buSzPts val="1620"/>
              <a:buChar char="•"/>
              <a:defRPr/>
            </a:lvl2pPr>
            <a:lvl3pPr marL="1371600" lvl="2" indent="-331469" algn="l">
              <a:lnSpc>
                <a:spcPct val="100000"/>
              </a:lnSpc>
              <a:spcBef>
                <a:spcPts val="300"/>
              </a:spcBef>
              <a:spcAft>
                <a:spcPts val="0"/>
              </a:spcAft>
              <a:buSzPts val="1620"/>
              <a:buChar char="–"/>
              <a:defRPr/>
            </a:lvl3pPr>
            <a:lvl4pPr marL="1828800" lvl="3" indent="-331469" algn="l">
              <a:lnSpc>
                <a:spcPct val="100000"/>
              </a:lnSpc>
              <a:spcBef>
                <a:spcPts val="300"/>
              </a:spcBef>
              <a:spcAft>
                <a:spcPts val="0"/>
              </a:spcAft>
              <a:buSzPts val="1620"/>
              <a:buChar char="•"/>
              <a:defRPr/>
            </a:lvl4pPr>
            <a:lvl5pPr marL="2286000" lvl="4" indent="-308610" algn="l">
              <a:lnSpc>
                <a:spcPct val="100000"/>
              </a:lnSpc>
              <a:spcBef>
                <a:spcPts val="300"/>
              </a:spcBef>
              <a:spcAft>
                <a:spcPts val="0"/>
              </a:spcAft>
              <a:buSzPts val="1260"/>
              <a:buChar char="–"/>
              <a:defRPr/>
            </a:lvl5pPr>
            <a:lvl6pPr marL="2743200" lvl="5" indent="-331470" algn="l">
              <a:lnSpc>
                <a:spcPct val="100000"/>
              </a:lnSpc>
              <a:spcBef>
                <a:spcPts val="1800"/>
              </a:spcBef>
              <a:spcAft>
                <a:spcPts val="0"/>
              </a:spcAft>
              <a:buSzPts val="1620"/>
              <a:buAutoNum type="arabicPeriod"/>
              <a:defRPr/>
            </a:lvl6pPr>
            <a:lvl7pPr marL="3200400" lvl="6" indent="-331470" algn="l">
              <a:lnSpc>
                <a:spcPct val="100000"/>
              </a:lnSpc>
              <a:spcBef>
                <a:spcPts val="300"/>
              </a:spcBef>
              <a:spcAft>
                <a:spcPts val="0"/>
              </a:spcAft>
              <a:buSzPts val="1620"/>
              <a:buAutoNum type="alphaLcPeriod"/>
              <a:defRPr/>
            </a:lvl7pPr>
            <a:lvl8pPr marL="3657600" lvl="7" indent="-331470" algn="l">
              <a:lnSpc>
                <a:spcPct val="90000"/>
              </a:lnSpc>
              <a:spcBef>
                <a:spcPts val="600"/>
              </a:spcBef>
              <a:spcAft>
                <a:spcPts val="0"/>
              </a:spcAft>
              <a:buSzPts val="1620"/>
              <a:buAutoNum type="romanLcPeriod"/>
              <a:defRPr/>
            </a:lvl8pPr>
            <a:lvl9pPr marL="4114800" lvl="8" indent="-331470" algn="l">
              <a:lnSpc>
                <a:spcPct val="100000"/>
              </a:lnSpc>
              <a:spcBef>
                <a:spcPts val="1800"/>
              </a:spcBef>
              <a:spcAft>
                <a:spcPts val="0"/>
              </a:spcAft>
              <a:buSzPts val="1620"/>
              <a:buAutoNum type="alphaUcPeriod"/>
              <a:defRPr/>
            </a:lvl9pPr>
          </a:lstStyle>
          <a:p>
            <a:endParaRPr/>
          </a:p>
        </p:txBody>
      </p:sp>
      <p:sp>
        <p:nvSpPr>
          <p:cNvPr id="372" name="Google Shape;372;p32"/>
          <p:cNvSpPr txBox="1">
            <a:spLocks noGrp="1"/>
          </p:cNvSpPr>
          <p:nvPr>
            <p:ph type="body" idx="3"/>
          </p:nvPr>
        </p:nvSpPr>
        <p:spPr>
          <a:xfrm>
            <a:off x="611645" y="3952605"/>
            <a:ext cx="3201848" cy="847996"/>
          </a:xfrm>
          <a:prstGeom prst="rect">
            <a:avLst/>
          </a:prstGeom>
          <a:noFill/>
          <a:ln>
            <a:noFill/>
          </a:ln>
        </p:spPr>
        <p:txBody>
          <a:bodyPr spcFirstLastPara="1" wrap="square" lIns="0" tIns="0" rIns="0" bIns="457200" anchor="t" anchorCtr="0">
            <a:noAutofit/>
          </a:bodyPr>
          <a:lstStyle>
            <a:lvl1pPr marL="457200" lvl="0" indent="-288607" algn="l">
              <a:lnSpc>
                <a:spcPct val="100000"/>
              </a:lnSpc>
              <a:spcBef>
                <a:spcPts val="0"/>
              </a:spcBef>
              <a:spcAft>
                <a:spcPts val="0"/>
              </a:spcAft>
              <a:buSzPts val="945"/>
              <a:buChar char="​"/>
              <a:defRPr sz="1050">
                <a:solidFill>
                  <a:schemeClr val="dk2"/>
                </a:solidFill>
              </a:defRPr>
            </a:lvl1pPr>
            <a:lvl2pPr marL="914400" lvl="1" indent="-285750" algn="l">
              <a:lnSpc>
                <a:spcPct val="100000"/>
              </a:lnSpc>
              <a:spcBef>
                <a:spcPts val="0"/>
              </a:spcBef>
              <a:spcAft>
                <a:spcPts val="0"/>
              </a:spcAft>
              <a:buSzPts val="900"/>
              <a:buChar char="•"/>
              <a:defRPr sz="1000">
                <a:solidFill>
                  <a:schemeClr val="dk2"/>
                </a:solidFill>
              </a:defRPr>
            </a:lvl2pPr>
            <a:lvl3pPr marL="1371600" lvl="2" indent="-308610" algn="l">
              <a:lnSpc>
                <a:spcPct val="100000"/>
              </a:lnSpc>
              <a:spcBef>
                <a:spcPts val="300"/>
              </a:spcBef>
              <a:spcAft>
                <a:spcPts val="0"/>
              </a:spcAft>
              <a:buSzPts val="1260"/>
              <a:buChar char="–"/>
              <a:defRPr sz="1400">
                <a:solidFill>
                  <a:schemeClr val="dk2"/>
                </a:solidFill>
              </a:defRPr>
            </a:lvl3pPr>
            <a:lvl4pPr marL="1828800" lvl="3" indent="-297180" algn="l">
              <a:lnSpc>
                <a:spcPct val="100000"/>
              </a:lnSpc>
              <a:spcBef>
                <a:spcPts val="300"/>
              </a:spcBef>
              <a:spcAft>
                <a:spcPts val="0"/>
              </a:spcAft>
              <a:buSzPts val="1080"/>
              <a:buChar char="•"/>
              <a:defRPr sz="1200">
                <a:solidFill>
                  <a:schemeClr val="dk2"/>
                </a:solidFill>
              </a:defRPr>
            </a:lvl4pPr>
            <a:lvl5pPr marL="2286000" lvl="4" indent="-297179" algn="l">
              <a:lnSpc>
                <a:spcPct val="100000"/>
              </a:lnSpc>
              <a:spcBef>
                <a:spcPts val="300"/>
              </a:spcBef>
              <a:spcAft>
                <a:spcPts val="0"/>
              </a:spcAft>
              <a:buSzPts val="1080"/>
              <a:buChar char="–"/>
              <a:defRPr sz="1200">
                <a:solidFill>
                  <a:schemeClr val="dk2"/>
                </a:solidFill>
              </a:defRPr>
            </a:lvl5pPr>
            <a:lvl6pPr marL="2743200" lvl="5" indent="-331470" algn="l">
              <a:lnSpc>
                <a:spcPct val="100000"/>
              </a:lnSpc>
              <a:spcBef>
                <a:spcPts val="1800"/>
              </a:spcBef>
              <a:spcAft>
                <a:spcPts val="0"/>
              </a:spcAft>
              <a:buSzPts val="1620"/>
              <a:buAutoNum type="arabicPeriod"/>
              <a:defRPr/>
            </a:lvl6pPr>
            <a:lvl7pPr marL="3200400" lvl="6" indent="-331470" algn="l">
              <a:lnSpc>
                <a:spcPct val="100000"/>
              </a:lnSpc>
              <a:spcBef>
                <a:spcPts val="300"/>
              </a:spcBef>
              <a:spcAft>
                <a:spcPts val="0"/>
              </a:spcAft>
              <a:buSzPts val="1620"/>
              <a:buAutoNum type="alphaLcPeriod"/>
              <a:defRPr/>
            </a:lvl7pPr>
            <a:lvl8pPr marL="3657600" lvl="7" indent="-331470" algn="l">
              <a:lnSpc>
                <a:spcPct val="90000"/>
              </a:lnSpc>
              <a:spcBef>
                <a:spcPts val="600"/>
              </a:spcBef>
              <a:spcAft>
                <a:spcPts val="0"/>
              </a:spcAft>
              <a:buSzPts val="1620"/>
              <a:buAutoNum type="romanLcPeriod"/>
              <a:defRPr/>
            </a:lvl8pPr>
            <a:lvl9pPr marL="4114800" lvl="8" indent="-331470" algn="l">
              <a:lnSpc>
                <a:spcPct val="100000"/>
              </a:lnSpc>
              <a:spcBef>
                <a:spcPts val="1800"/>
              </a:spcBef>
              <a:spcAft>
                <a:spcPts val="0"/>
              </a:spcAft>
              <a:buSzPts val="1620"/>
              <a:buAutoNum type="alphaUcPeriod"/>
              <a:defRPr/>
            </a:lvl9pPr>
          </a:lstStyle>
          <a:p>
            <a:endParaRPr/>
          </a:p>
        </p:txBody>
      </p:sp>
      <p:cxnSp>
        <p:nvCxnSpPr>
          <p:cNvPr id="373" name="Google Shape;373;p32"/>
          <p:cNvCxnSpPr/>
          <p:nvPr/>
        </p:nvCxnSpPr>
        <p:spPr>
          <a:xfrm>
            <a:off x="609600" y="1964843"/>
            <a:ext cx="3198812" cy="0"/>
          </a:xfrm>
          <a:prstGeom prst="straightConnector1">
            <a:avLst/>
          </a:prstGeom>
          <a:noFill/>
          <a:ln w="25400" cap="flat" cmpd="sng">
            <a:solidFill>
              <a:schemeClr val="accent1"/>
            </a:solidFill>
            <a:prstDash val="solid"/>
            <a:miter lim="800000"/>
            <a:headEnd type="none" w="sm" len="sm"/>
            <a:tailEnd type="none" w="sm" len="sm"/>
          </a:ln>
        </p:spPr>
      </p:cxnSp>
      <p:cxnSp>
        <p:nvCxnSpPr>
          <p:cNvPr id="374" name="Google Shape;374;p32"/>
          <p:cNvCxnSpPr/>
          <p:nvPr/>
        </p:nvCxnSpPr>
        <p:spPr>
          <a:xfrm>
            <a:off x="609600" y="3547676"/>
            <a:ext cx="3198812" cy="0"/>
          </a:xfrm>
          <a:prstGeom prst="straightConnector1">
            <a:avLst/>
          </a:prstGeom>
          <a:noFill/>
          <a:ln w="25400" cap="flat" cmpd="sng">
            <a:solidFill>
              <a:schemeClr val="accent2"/>
            </a:solidFill>
            <a:prstDash val="solid"/>
            <a:miter lim="800000"/>
            <a:headEnd type="none" w="sm" len="sm"/>
            <a:tailEnd type="none" w="sm" len="sm"/>
          </a:ln>
        </p:spPr>
      </p:cxnSp>
      <p:sp>
        <p:nvSpPr>
          <p:cNvPr id="375" name="Google Shape;375;p32"/>
          <p:cNvSpPr txBox="1">
            <a:spLocks noGrp="1"/>
          </p:cNvSpPr>
          <p:nvPr>
            <p:ph type="body" idx="4"/>
          </p:nvPr>
        </p:nvSpPr>
        <p:spPr>
          <a:xfrm>
            <a:off x="613093" y="3634037"/>
            <a:ext cx="2006600" cy="227454"/>
          </a:xfrm>
          <a:prstGeom prst="rect">
            <a:avLst/>
          </a:prstGeom>
          <a:noFill/>
          <a:ln>
            <a:noFill/>
          </a:ln>
        </p:spPr>
        <p:txBody>
          <a:bodyPr spcFirstLastPara="1" wrap="square" lIns="0" tIns="0" rIns="0" bIns="0" anchor="b" anchorCtr="0">
            <a:noAutofit/>
          </a:bodyPr>
          <a:lstStyle>
            <a:lvl1pPr marL="457200" lvl="0" indent="-320040" algn="l">
              <a:lnSpc>
                <a:spcPct val="100000"/>
              </a:lnSpc>
              <a:spcBef>
                <a:spcPts val="0"/>
              </a:spcBef>
              <a:spcAft>
                <a:spcPts val="0"/>
              </a:spcAft>
              <a:buSzPts val="1440"/>
              <a:buChar char="​"/>
              <a:defRPr sz="1600">
                <a:solidFill>
                  <a:schemeClr val="accent2"/>
                </a:solidFill>
              </a:defRPr>
            </a:lvl1pPr>
            <a:lvl2pPr marL="914400" lvl="1" indent="-331469" algn="l">
              <a:lnSpc>
                <a:spcPct val="100000"/>
              </a:lnSpc>
              <a:spcBef>
                <a:spcPts val="300"/>
              </a:spcBef>
              <a:spcAft>
                <a:spcPts val="0"/>
              </a:spcAft>
              <a:buSzPts val="1620"/>
              <a:buChar char="•"/>
              <a:defRPr/>
            </a:lvl2pPr>
            <a:lvl3pPr marL="1371600" lvl="2" indent="-331469" algn="l">
              <a:lnSpc>
                <a:spcPct val="100000"/>
              </a:lnSpc>
              <a:spcBef>
                <a:spcPts val="300"/>
              </a:spcBef>
              <a:spcAft>
                <a:spcPts val="0"/>
              </a:spcAft>
              <a:buSzPts val="1620"/>
              <a:buChar char="–"/>
              <a:defRPr/>
            </a:lvl3pPr>
            <a:lvl4pPr marL="1828800" lvl="3" indent="-331469" algn="l">
              <a:lnSpc>
                <a:spcPct val="100000"/>
              </a:lnSpc>
              <a:spcBef>
                <a:spcPts val="300"/>
              </a:spcBef>
              <a:spcAft>
                <a:spcPts val="0"/>
              </a:spcAft>
              <a:buSzPts val="1620"/>
              <a:buChar char="•"/>
              <a:defRPr/>
            </a:lvl4pPr>
            <a:lvl5pPr marL="2286000" lvl="4" indent="-308610" algn="l">
              <a:lnSpc>
                <a:spcPct val="100000"/>
              </a:lnSpc>
              <a:spcBef>
                <a:spcPts val="300"/>
              </a:spcBef>
              <a:spcAft>
                <a:spcPts val="0"/>
              </a:spcAft>
              <a:buSzPts val="1260"/>
              <a:buChar char="–"/>
              <a:defRPr/>
            </a:lvl5pPr>
            <a:lvl6pPr marL="2743200" lvl="5" indent="-331470" algn="l">
              <a:lnSpc>
                <a:spcPct val="100000"/>
              </a:lnSpc>
              <a:spcBef>
                <a:spcPts val="1800"/>
              </a:spcBef>
              <a:spcAft>
                <a:spcPts val="0"/>
              </a:spcAft>
              <a:buSzPts val="1620"/>
              <a:buAutoNum type="arabicPeriod"/>
              <a:defRPr/>
            </a:lvl6pPr>
            <a:lvl7pPr marL="3200400" lvl="6" indent="-331470" algn="l">
              <a:lnSpc>
                <a:spcPct val="100000"/>
              </a:lnSpc>
              <a:spcBef>
                <a:spcPts val="300"/>
              </a:spcBef>
              <a:spcAft>
                <a:spcPts val="0"/>
              </a:spcAft>
              <a:buSzPts val="1620"/>
              <a:buAutoNum type="alphaLcPeriod"/>
              <a:defRPr/>
            </a:lvl7pPr>
            <a:lvl8pPr marL="3657600" lvl="7" indent="-331470" algn="l">
              <a:lnSpc>
                <a:spcPct val="90000"/>
              </a:lnSpc>
              <a:spcBef>
                <a:spcPts val="600"/>
              </a:spcBef>
              <a:spcAft>
                <a:spcPts val="0"/>
              </a:spcAft>
              <a:buSzPts val="1620"/>
              <a:buAutoNum type="romanLcPeriod"/>
              <a:defRPr/>
            </a:lvl8pPr>
            <a:lvl9pPr marL="4114800" lvl="8" indent="-331470" algn="l">
              <a:lnSpc>
                <a:spcPct val="100000"/>
              </a:lnSpc>
              <a:spcBef>
                <a:spcPts val="1800"/>
              </a:spcBef>
              <a:spcAft>
                <a:spcPts val="0"/>
              </a:spcAft>
              <a:buSzPts val="1620"/>
              <a:buAutoNum type="alphaUcPeriod"/>
              <a:defRPr/>
            </a:lvl9pPr>
          </a:lstStyle>
          <a:p>
            <a:endParaRPr/>
          </a:p>
        </p:txBody>
      </p:sp>
      <p:sp>
        <p:nvSpPr>
          <p:cNvPr id="376" name="Google Shape;376;p32"/>
          <p:cNvSpPr txBox="1"/>
          <p:nvPr/>
        </p:nvSpPr>
        <p:spPr>
          <a:xfrm>
            <a:off x="11490941" y="6388099"/>
            <a:ext cx="437990" cy="365125"/>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rgbClr val="000000"/>
              </a:buClr>
              <a:buSzPts val="800"/>
              <a:buFont typeface="Arial"/>
              <a:buNone/>
            </a:pPr>
            <a:fld id="{00000000-1234-1234-1234-123412341234}" type="slidenum">
              <a:rPr lang="en-US" sz="800" b="0" i="0" u="none" strike="noStrike" cap="none">
                <a:solidFill>
                  <a:schemeClr val="dk1"/>
                </a:solidFill>
                <a:latin typeface="Arial"/>
                <a:ea typeface="Arial"/>
                <a:cs typeface="Arial"/>
                <a:sym typeface="Arial"/>
              </a:rPr>
              <a:t>‹#›</a:t>
            </a:fld>
            <a:endParaRPr sz="1800" b="0" i="0" u="none" strike="noStrike" cap="none">
              <a:solidFill>
                <a:schemeClr val="dk1"/>
              </a:solidFill>
              <a:latin typeface="Arial"/>
              <a:ea typeface="Arial"/>
              <a:cs typeface="Arial"/>
              <a:sym typeface="Arial"/>
            </a:endParaRPr>
          </a:p>
        </p:txBody>
      </p:sp>
      <p:sp>
        <p:nvSpPr>
          <p:cNvPr id="377" name="Google Shape;377;p32"/>
          <p:cNvSpPr txBox="1">
            <a:spLocks noGrp="1"/>
          </p:cNvSpPr>
          <p:nvPr>
            <p:ph type="body" idx="5"/>
          </p:nvPr>
        </p:nvSpPr>
        <p:spPr>
          <a:xfrm>
            <a:off x="4269245" y="2409552"/>
            <a:ext cx="3201848" cy="934931"/>
          </a:xfrm>
          <a:prstGeom prst="rect">
            <a:avLst/>
          </a:prstGeom>
          <a:noFill/>
          <a:ln>
            <a:noFill/>
          </a:ln>
        </p:spPr>
        <p:txBody>
          <a:bodyPr spcFirstLastPara="1" wrap="square" lIns="0" tIns="0" rIns="0" bIns="457200" anchor="t" anchorCtr="0">
            <a:noAutofit/>
          </a:bodyPr>
          <a:lstStyle>
            <a:lvl1pPr marL="457200" lvl="0" indent="-288607" algn="l">
              <a:lnSpc>
                <a:spcPct val="100000"/>
              </a:lnSpc>
              <a:spcBef>
                <a:spcPts val="0"/>
              </a:spcBef>
              <a:spcAft>
                <a:spcPts val="0"/>
              </a:spcAft>
              <a:buSzPts val="945"/>
              <a:buChar char="​"/>
              <a:defRPr sz="1050">
                <a:solidFill>
                  <a:schemeClr val="dk2"/>
                </a:solidFill>
              </a:defRPr>
            </a:lvl1pPr>
            <a:lvl2pPr marL="914400" lvl="1" indent="-285750" algn="l">
              <a:lnSpc>
                <a:spcPct val="100000"/>
              </a:lnSpc>
              <a:spcBef>
                <a:spcPts val="0"/>
              </a:spcBef>
              <a:spcAft>
                <a:spcPts val="0"/>
              </a:spcAft>
              <a:buSzPts val="900"/>
              <a:buChar char="•"/>
              <a:defRPr sz="1000">
                <a:solidFill>
                  <a:schemeClr val="dk2"/>
                </a:solidFill>
              </a:defRPr>
            </a:lvl2pPr>
            <a:lvl3pPr marL="1371600" lvl="2" indent="-308610" algn="l">
              <a:lnSpc>
                <a:spcPct val="100000"/>
              </a:lnSpc>
              <a:spcBef>
                <a:spcPts val="300"/>
              </a:spcBef>
              <a:spcAft>
                <a:spcPts val="0"/>
              </a:spcAft>
              <a:buSzPts val="1260"/>
              <a:buChar char="–"/>
              <a:defRPr sz="1400">
                <a:solidFill>
                  <a:schemeClr val="dk2"/>
                </a:solidFill>
              </a:defRPr>
            </a:lvl3pPr>
            <a:lvl4pPr marL="1828800" lvl="3" indent="-297180" algn="l">
              <a:lnSpc>
                <a:spcPct val="100000"/>
              </a:lnSpc>
              <a:spcBef>
                <a:spcPts val="300"/>
              </a:spcBef>
              <a:spcAft>
                <a:spcPts val="0"/>
              </a:spcAft>
              <a:buSzPts val="1080"/>
              <a:buChar char="•"/>
              <a:defRPr sz="1200">
                <a:solidFill>
                  <a:schemeClr val="dk2"/>
                </a:solidFill>
              </a:defRPr>
            </a:lvl4pPr>
            <a:lvl5pPr marL="2286000" lvl="4" indent="-297179" algn="l">
              <a:lnSpc>
                <a:spcPct val="100000"/>
              </a:lnSpc>
              <a:spcBef>
                <a:spcPts val="300"/>
              </a:spcBef>
              <a:spcAft>
                <a:spcPts val="0"/>
              </a:spcAft>
              <a:buSzPts val="1080"/>
              <a:buChar char="–"/>
              <a:defRPr sz="1200">
                <a:solidFill>
                  <a:schemeClr val="dk2"/>
                </a:solidFill>
              </a:defRPr>
            </a:lvl5pPr>
            <a:lvl6pPr marL="2743200" lvl="5" indent="-331470" algn="l">
              <a:lnSpc>
                <a:spcPct val="100000"/>
              </a:lnSpc>
              <a:spcBef>
                <a:spcPts val="1800"/>
              </a:spcBef>
              <a:spcAft>
                <a:spcPts val="0"/>
              </a:spcAft>
              <a:buSzPts val="1620"/>
              <a:buAutoNum type="arabicPeriod"/>
              <a:defRPr/>
            </a:lvl6pPr>
            <a:lvl7pPr marL="3200400" lvl="6" indent="-331470" algn="l">
              <a:lnSpc>
                <a:spcPct val="100000"/>
              </a:lnSpc>
              <a:spcBef>
                <a:spcPts val="300"/>
              </a:spcBef>
              <a:spcAft>
                <a:spcPts val="0"/>
              </a:spcAft>
              <a:buSzPts val="1620"/>
              <a:buAutoNum type="alphaLcPeriod"/>
              <a:defRPr/>
            </a:lvl7pPr>
            <a:lvl8pPr marL="3657600" lvl="7" indent="-331470" algn="l">
              <a:lnSpc>
                <a:spcPct val="90000"/>
              </a:lnSpc>
              <a:spcBef>
                <a:spcPts val="600"/>
              </a:spcBef>
              <a:spcAft>
                <a:spcPts val="0"/>
              </a:spcAft>
              <a:buSzPts val="1620"/>
              <a:buAutoNum type="romanLcPeriod"/>
              <a:defRPr/>
            </a:lvl8pPr>
            <a:lvl9pPr marL="4114800" lvl="8" indent="-331470" algn="l">
              <a:lnSpc>
                <a:spcPct val="100000"/>
              </a:lnSpc>
              <a:spcBef>
                <a:spcPts val="1800"/>
              </a:spcBef>
              <a:spcAft>
                <a:spcPts val="0"/>
              </a:spcAft>
              <a:buSzPts val="1620"/>
              <a:buAutoNum type="alphaUcPeriod"/>
              <a:defRPr/>
            </a:lvl9pPr>
          </a:lstStyle>
          <a:p>
            <a:endParaRPr/>
          </a:p>
        </p:txBody>
      </p:sp>
      <p:sp>
        <p:nvSpPr>
          <p:cNvPr id="378" name="Google Shape;378;p32"/>
          <p:cNvSpPr txBox="1">
            <a:spLocks noGrp="1"/>
          </p:cNvSpPr>
          <p:nvPr>
            <p:ph type="body" idx="6"/>
          </p:nvPr>
        </p:nvSpPr>
        <p:spPr>
          <a:xfrm>
            <a:off x="4270693" y="2079840"/>
            <a:ext cx="2006600" cy="227454"/>
          </a:xfrm>
          <a:prstGeom prst="rect">
            <a:avLst/>
          </a:prstGeom>
          <a:noFill/>
          <a:ln>
            <a:noFill/>
          </a:ln>
        </p:spPr>
        <p:txBody>
          <a:bodyPr spcFirstLastPara="1" wrap="square" lIns="0" tIns="0" rIns="0" bIns="0" anchor="b" anchorCtr="0">
            <a:noAutofit/>
          </a:bodyPr>
          <a:lstStyle>
            <a:lvl1pPr marL="457200" lvl="0" indent="-228600" algn="l">
              <a:lnSpc>
                <a:spcPct val="100000"/>
              </a:lnSpc>
              <a:spcBef>
                <a:spcPts val="0"/>
              </a:spcBef>
              <a:spcAft>
                <a:spcPts val="0"/>
              </a:spcAft>
              <a:buSzPts val="1440"/>
              <a:buNone/>
              <a:defRPr sz="1600">
                <a:solidFill>
                  <a:schemeClr val="accent4"/>
                </a:solidFill>
              </a:defRPr>
            </a:lvl1pPr>
            <a:lvl2pPr marL="914400" lvl="1" indent="-331469" algn="l">
              <a:lnSpc>
                <a:spcPct val="100000"/>
              </a:lnSpc>
              <a:spcBef>
                <a:spcPts val="300"/>
              </a:spcBef>
              <a:spcAft>
                <a:spcPts val="0"/>
              </a:spcAft>
              <a:buSzPts val="1620"/>
              <a:buChar char="•"/>
              <a:defRPr/>
            </a:lvl2pPr>
            <a:lvl3pPr marL="1371600" lvl="2" indent="-331469" algn="l">
              <a:lnSpc>
                <a:spcPct val="100000"/>
              </a:lnSpc>
              <a:spcBef>
                <a:spcPts val="300"/>
              </a:spcBef>
              <a:spcAft>
                <a:spcPts val="0"/>
              </a:spcAft>
              <a:buSzPts val="1620"/>
              <a:buChar char="–"/>
              <a:defRPr/>
            </a:lvl3pPr>
            <a:lvl4pPr marL="1828800" lvl="3" indent="-331469" algn="l">
              <a:lnSpc>
                <a:spcPct val="100000"/>
              </a:lnSpc>
              <a:spcBef>
                <a:spcPts val="300"/>
              </a:spcBef>
              <a:spcAft>
                <a:spcPts val="0"/>
              </a:spcAft>
              <a:buSzPts val="1620"/>
              <a:buChar char="•"/>
              <a:defRPr/>
            </a:lvl4pPr>
            <a:lvl5pPr marL="2286000" lvl="4" indent="-308610" algn="l">
              <a:lnSpc>
                <a:spcPct val="100000"/>
              </a:lnSpc>
              <a:spcBef>
                <a:spcPts val="300"/>
              </a:spcBef>
              <a:spcAft>
                <a:spcPts val="0"/>
              </a:spcAft>
              <a:buSzPts val="1260"/>
              <a:buChar char="–"/>
              <a:defRPr/>
            </a:lvl5pPr>
            <a:lvl6pPr marL="2743200" lvl="5" indent="-331470" algn="l">
              <a:lnSpc>
                <a:spcPct val="100000"/>
              </a:lnSpc>
              <a:spcBef>
                <a:spcPts val="1800"/>
              </a:spcBef>
              <a:spcAft>
                <a:spcPts val="0"/>
              </a:spcAft>
              <a:buSzPts val="1620"/>
              <a:buAutoNum type="arabicPeriod"/>
              <a:defRPr/>
            </a:lvl6pPr>
            <a:lvl7pPr marL="3200400" lvl="6" indent="-331470" algn="l">
              <a:lnSpc>
                <a:spcPct val="100000"/>
              </a:lnSpc>
              <a:spcBef>
                <a:spcPts val="300"/>
              </a:spcBef>
              <a:spcAft>
                <a:spcPts val="0"/>
              </a:spcAft>
              <a:buSzPts val="1620"/>
              <a:buAutoNum type="alphaLcPeriod"/>
              <a:defRPr/>
            </a:lvl7pPr>
            <a:lvl8pPr marL="3657600" lvl="7" indent="-331470" algn="l">
              <a:lnSpc>
                <a:spcPct val="90000"/>
              </a:lnSpc>
              <a:spcBef>
                <a:spcPts val="600"/>
              </a:spcBef>
              <a:spcAft>
                <a:spcPts val="0"/>
              </a:spcAft>
              <a:buSzPts val="1620"/>
              <a:buAutoNum type="romanLcPeriod"/>
              <a:defRPr/>
            </a:lvl8pPr>
            <a:lvl9pPr marL="4114800" lvl="8" indent="-331470" algn="l">
              <a:lnSpc>
                <a:spcPct val="100000"/>
              </a:lnSpc>
              <a:spcBef>
                <a:spcPts val="1800"/>
              </a:spcBef>
              <a:spcAft>
                <a:spcPts val="0"/>
              </a:spcAft>
              <a:buSzPts val="1620"/>
              <a:buAutoNum type="alphaUcPeriod"/>
              <a:defRPr/>
            </a:lvl9pPr>
          </a:lstStyle>
          <a:p>
            <a:endParaRPr/>
          </a:p>
        </p:txBody>
      </p:sp>
      <p:sp>
        <p:nvSpPr>
          <p:cNvPr id="379" name="Google Shape;379;p32"/>
          <p:cNvSpPr txBox="1">
            <a:spLocks noGrp="1"/>
          </p:cNvSpPr>
          <p:nvPr>
            <p:ph type="body" idx="7"/>
          </p:nvPr>
        </p:nvSpPr>
        <p:spPr>
          <a:xfrm>
            <a:off x="4269245" y="3952605"/>
            <a:ext cx="3201848" cy="847996"/>
          </a:xfrm>
          <a:prstGeom prst="rect">
            <a:avLst/>
          </a:prstGeom>
          <a:noFill/>
          <a:ln>
            <a:noFill/>
          </a:ln>
        </p:spPr>
        <p:txBody>
          <a:bodyPr spcFirstLastPara="1" wrap="square" lIns="0" tIns="0" rIns="0" bIns="457200" anchor="t" anchorCtr="0">
            <a:noAutofit/>
          </a:bodyPr>
          <a:lstStyle>
            <a:lvl1pPr marL="457200" lvl="0" indent="-288607" algn="l">
              <a:lnSpc>
                <a:spcPct val="100000"/>
              </a:lnSpc>
              <a:spcBef>
                <a:spcPts val="0"/>
              </a:spcBef>
              <a:spcAft>
                <a:spcPts val="0"/>
              </a:spcAft>
              <a:buSzPts val="945"/>
              <a:buChar char="​"/>
              <a:defRPr sz="1050">
                <a:solidFill>
                  <a:schemeClr val="dk2"/>
                </a:solidFill>
              </a:defRPr>
            </a:lvl1pPr>
            <a:lvl2pPr marL="914400" lvl="1" indent="-285750" algn="l">
              <a:lnSpc>
                <a:spcPct val="100000"/>
              </a:lnSpc>
              <a:spcBef>
                <a:spcPts val="0"/>
              </a:spcBef>
              <a:spcAft>
                <a:spcPts val="0"/>
              </a:spcAft>
              <a:buSzPts val="900"/>
              <a:buChar char="•"/>
              <a:defRPr sz="1000">
                <a:solidFill>
                  <a:schemeClr val="dk2"/>
                </a:solidFill>
              </a:defRPr>
            </a:lvl2pPr>
            <a:lvl3pPr marL="1371600" lvl="2" indent="-308610" algn="l">
              <a:lnSpc>
                <a:spcPct val="100000"/>
              </a:lnSpc>
              <a:spcBef>
                <a:spcPts val="300"/>
              </a:spcBef>
              <a:spcAft>
                <a:spcPts val="0"/>
              </a:spcAft>
              <a:buSzPts val="1260"/>
              <a:buChar char="–"/>
              <a:defRPr sz="1400">
                <a:solidFill>
                  <a:schemeClr val="dk2"/>
                </a:solidFill>
              </a:defRPr>
            </a:lvl3pPr>
            <a:lvl4pPr marL="1828800" lvl="3" indent="-297180" algn="l">
              <a:lnSpc>
                <a:spcPct val="100000"/>
              </a:lnSpc>
              <a:spcBef>
                <a:spcPts val="300"/>
              </a:spcBef>
              <a:spcAft>
                <a:spcPts val="0"/>
              </a:spcAft>
              <a:buSzPts val="1080"/>
              <a:buChar char="•"/>
              <a:defRPr sz="1200">
                <a:solidFill>
                  <a:schemeClr val="dk2"/>
                </a:solidFill>
              </a:defRPr>
            </a:lvl4pPr>
            <a:lvl5pPr marL="2286000" lvl="4" indent="-297179" algn="l">
              <a:lnSpc>
                <a:spcPct val="100000"/>
              </a:lnSpc>
              <a:spcBef>
                <a:spcPts val="300"/>
              </a:spcBef>
              <a:spcAft>
                <a:spcPts val="0"/>
              </a:spcAft>
              <a:buSzPts val="1080"/>
              <a:buChar char="–"/>
              <a:defRPr sz="1200">
                <a:solidFill>
                  <a:schemeClr val="dk2"/>
                </a:solidFill>
              </a:defRPr>
            </a:lvl5pPr>
            <a:lvl6pPr marL="2743200" lvl="5" indent="-331470" algn="l">
              <a:lnSpc>
                <a:spcPct val="100000"/>
              </a:lnSpc>
              <a:spcBef>
                <a:spcPts val="1800"/>
              </a:spcBef>
              <a:spcAft>
                <a:spcPts val="0"/>
              </a:spcAft>
              <a:buSzPts val="1620"/>
              <a:buAutoNum type="arabicPeriod"/>
              <a:defRPr/>
            </a:lvl6pPr>
            <a:lvl7pPr marL="3200400" lvl="6" indent="-331470" algn="l">
              <a:lnSpc>
                <a:spcPct val="100000"/>
              </a:lnSpc>
              <a:spcBef>
                <a:spcPts val="300"/>
              </a:spcBef>
              <a:spcAft>
                <a:spcPts val="0"/>
              </a:spcAft>
              <a:buSzPts val="1620"/>
              <a:buAutoNum type="alphaLcPeriod"/>
              <a:defRPr/>
            </a:lvl7pPr>
            <a:lvl8pPr marL="3657600" lvl="7" indent="-331470" algn="l">
              <a:lnSpc>
                <a:spcPct val="90000"/>
              </a:lnSpc>
              <a:spcBef>
                <a:spcPts val="600"/>
              </a:spcBef>
              <a:spcAft>
                <a:spcPts val="0"/>
              </a:spcAft>
              <a:buSzPts val="1620"/>
              <a:buAutoNum type="romanLcPeriod"/>
              <a:defRPr/>
            </a:lvl8pPr>
            <a:lvl9pPr marL="4114800" lvl="8" indent="-331470" algn="l">
              <a:lnSpc>
                <a:spcPct val="100000"/>
              </a:lnSpc>
              <a:spcBef>
                <a:spcPts val="1800"/>
              </a:spcBef>
              <a:spcAft>
                <a:spcPts val="0"/>
              </a:spcAft>
              <a:buSzPts val="1620"/>
              <a:buAutoNum type="alphaUcPeriod"/>
              <a:defRPr/>
            </a:lvl9pPr>
          </a:lstStyle>
          <a:p>
            <a:endParaRPr/>
          </a:p>
        </p:txBody>
      </p:sp>
      <p:cxnSp>
        <p:nvCxnSpPr>
          <p:cNvPr id="380" name="Google Shape;380;p32"/>
          <p:cNvCxnSpPr/>
          <p:nvPr/>
        </p:nvCxnSpPr>
        <p:spPr>
          <a:xfrm>
            <a:off x="4267200" y="1964843"/>
            <a:ext cx="3198812" cy="0"/>
          </a:xfrm>
          <a:prstGeom prst="straightConnector1">
            <a:avLst/>
          </a:prstGeom>
          <a:noFill/>
          <a:ln w="25400" cap="flat" cmpd="sng">
            <a:solidFill>
              <a:schemeClr val="accent4"/>
            </a:solidFill>
            <a:prstDash val="solid"/>
            <a:miter lim="800000"/>
            <a:headEnd type="none" w="sm" len="sm"/>
            <a:tailEnd type="none" w="sm" len="sm"/>
          </a:ln>
        </p:spPr>
      </p:cxnSp>
      <p:cxnSp>
        <p:nvCxnSpPr>
          <p:cNvPr id="381" name="Google Shape;381;p32"/>
          <p:cNvCxnSpPr/>
          <p:nvPr/>
        </p:nvCxnSpPr>
        <p:spPr>
          <a:xfrm>
            <a:off x="4267200" y="3547676"/>
            <a:ext cx="3198812" cy="0"/>
          </a:xfrm>
          <a:prstGeom prst="straightConnector1">
            <a:avLst/>
          </a:prstGeom>
          <a:noFill/>
          <a:ln w="25400" cap="flat" cmpd="sng">
            <a:solidFill>
              <a:schemeClr val="accent6"/>
            </a:solidFill>
            <a:prstDash val="solid"/>
            <a:miter lim="800000"/>
            <a:headEnd type="none" w="sm" len="sm"/>
            <a:tailEnd type="none" w="sm" len="sm"/>
          </a:ln>
        </p:spPr>
      </p:cxnSp>
      <p:sp>
        <p:nvSpPr>
          <p:cNvPr id="382" name="Google Shape;382;p32"/>
          <p:cNvSpPr txBox="1">
            <a:spLocks noGrp="1"/>
          </p:cNvSpPr>
          <p:nvPr>
            <p:ph type="body" idx="8"/>
          </p:nvPr>
        </p:nvSpPr>
        <p:spPr>
          <a:xfrm>
            <a:off x="4270693" y="3634037"/>
            <a:ext cx="2006600" cy="227454"/>
          </a:xfrm>
          <a:prstGeom prst="rect">
            <a:avLst/>
          </a:prstGeom>
          <a:noFill/>
          <a:ln>
            <a:noFill/>
          </a:ln>
        </p:spPr>
        <p:txBody>
          <a:bodyPr spcFirstLastPara="1" wrap="square" lIns="0" tIns="0" rIns="0" bIns="0" anchor="b" anchorCtr="0">
            <a:noAutofit/>
          </a:bodyPr>
          <a:lstStyle>
            <a:lvl1pPr marL="457200" lvl="0" indent="-320040" algn="l">
              <a:lnSpc>
                <a:spcPct val="100000"/>
              </a:lnSpc>
              <a:spcBef>
                <a:spcPts val="0"/>
              </a:spcBef>
              <a:spcAft>
                <a:spcPts val="0"/>
              </a:spcAft>
              <a:buSzPts val="1440"/>
              <a:buChar char="​"/>
              <a:defRPr sz="1600">
                <a:solidFill>
                  <a:schemeClr val="accent6"/>
                </a:solidFill>
              </a:defRPr>
            </a:lvl1pPr>
            <a:lvl2pPr marL="914400" lvl="1" indent="-331469" algn="l">
              <a:lnSpc>
                <a:spcPct val="100000"/>
              </a:lnSpc>
              <a:spcBef>
                <a:spcPts val="300"/>
              </a:spcBef>
              <a:spcAft>
                <a:spcPts val="0"/>
              </a:spcAft>
              <a:buSzPts val="1620"/>
              <a:buChar char="•"/>
              <a:defRPr/>
            </a:lvl2pPr>
            <a:lvl3pPr marL="1371600" lvl="2" indent="-331469" algn="l">
              <a:lnSpc>
                <a:spcPct val="100000"/>
              </a:lnSpc>
              <a:spcBef>
                <a:spcPts val="300"/>
              </a:spcBef>
              <a:spcAft>
                <a:spcPts val="0"/>
              </a:spcAft>
              <a:buSzPts val="1620"/>
              <a:buChar char="–"/>
              <a:defRPr/>
            </a:lvl3pPr>
            <a:lvl4pPr marL="1828800" lvl="3" indent="-331469" algn="l">
              <a:lnSpc>
                <a:spcPct val="100000"/>
              </a:lnSpc>
              <a:spcBef>
                <a:spcPts val="300"/>
              </a:spcBef>
              <a:spcAft>
                <a:spcPts val="0"/>
              </a:spcAft>
              <a:buSzPts val="1620"/>
              <a:buChar char="•"/>
              <a:defRPr/>
            </a:lvl4pPr>
            <a:lvl5pPr marL="2286000" lvl="4" indent="-308610" algn="l">
              <a:lnSpc>
                <a:spcPct val="100000"/>
              </a:lnSpc>
              <a:spcBef>
                <a:spcPts val="300"/>
              </a:spcBef>
              <a:spcAft>
                <a:spcPts val="0"/>
              </a:spcAft>
              <a:buSzPts val="1260"/>
              <a:buChar char="–"/>
              <a:defRPr/>
            </a:lvl5pPr>
            <a:lvl6pPr marL="2743200" lvl="5" indent="-331470" algn="l">
              <a:lnSpc>
                <a:spcPct val="100000"/>
              </a:lnSpc>
              <a:spcBef>
                <a:spcPts val="1800"/>
              </a:spcBef>
              <a:spcAft>
                <a:spcPts val="0"/>
              </a:spcAft>
              <a:buSzPts val="1620"/>
              <a:buAutoNum type="arabicPeriod"/>
              <a:defRPr/>
            </a:lvl6pPr>
            <a:lvl7pPr marL="3200400" lvl="6" indent="-331470" algn="l">
              <a:lnSpc>
                <a:spcPct val="100000"/>
              </a:lnSpc>
              <a:spcBef>
                <a:spcPts val="300"/>
              </a:spcBef>
              <a:spcAft>
                <a:spcPts val="0"/>
              </a:spcAft>
              <a:buSzPts val="1620"/>
              <a:buAutoNum type="alphaLcPeriod"/>
              <a:defRPr/>
            </a:lvl7pPr>
            <a:lvl8pPr marL="3657600" lvl="7" indent="-331470" algn="l">
              <a:lnSpc>
                <a:spcPct val="90000"/>
              </a:lnSpc>
              <a:spcBef>
                <a:spcPts val="600"/>
              </a:spcBef>
              <a:spcAft>
                <a:spcPts val="0"/>
              </a:spcAft>
              <a:buSzPts val="1620"/>
              <a:buAutoNum type="romanLcPeriod"/>
              <a:defRPr/>
            </a:lvl8pPr>
            <a:lvl9pPr marL="4114800" lvl="8" indent="-331470" algn="l">
              <a:lnSpc>
                <a:spcPct val="100000"/>
              </a:lnSpc>
              <a:spcBef>
                <a:spcPts val="1800"/>
              </a:spcBef>
              <a:spcAft>
                <a:spcPts val="0"/>
              </a:spcAft>
              <a:buSzPts val="1620"/>
              <a:buAutoNum type="alphaUcPeriod"/>
              <a:defRPr/>
            </a:lvl9pPr>
          </a:lstStyle>
          <a:p>
            <a:endParaRPr/>
          </a:p>
        </p:txBody>
      </p:sp>
      <p:sp>
        <p:nvSpPr>
          <p:cNvPr id="383" name="Google Shape;383;p32"/>
          <p:cNvSpPr>
            <a:spLocks noGrp="1"/>
          </p:cNvSpPr>
          <p:nvPr>
            <p:ph type="pic" idx="9"/>
          </p:nvPr>
        </p:nvSpPr>
        <p:spPr>
          <a:xfrm>
            <a:off x="8382000" y="2971800"/>
            <a:ext cx="3194050" cy="1828800"/>
          </a:xfrm>
          <a:prstGeom prst="rect">
            <a:avLst/>
          </a:prstGeom>
          <a:noFill/>
          <a:ln>
            <a:noFill/>
          </a:ln>
        </p:spPr>
        <p:txBody>
          <a:bodyPr spcFirstLastPara="1" wrap="square" lIns="0" tIns="0" rIns="0" bIns="0" anchor="t" anchorCtr="0">
            <a:noAutofit/>
          </a:bodyPr>
          <a:lstStyle>
            <a:lvl1pPr marR="0" lvl="0" algn="l" rtl="0">
              <a:lnSpc>
                <a:spcPct val="100000"/>
              </a:lnSpc>
              <a:spcBef>
                <a:spcPts val="0"/>
              </a:spcBef>
              <a:spcAft>
                <a:spcPts val="0"/>
              </a:spcAft>
              <a:buClr>
                <a:srgbClr val="A8A8AB"/>
              </a:buClr>
              <a:buSzPts val="1800"/>
              <a:buFont typeface="Arial"/>
              <a:buChar char="​"/>
              <a:defRPr sz="2000" b="0" i="0" u="none" strike="noStrike" cap="none">
                <a:solidFill>
                  <a:schemeClr val="dk2"/>
                </a:solidFill>
                <a:latin typeface="Arial"/>
                <a:ea typeface="Arial"/>
                <a:cs typeface="Arial"/>
                <a:sym typeface="Arial"/>
              </a:defRPr>
            </a:lvl1pPr>
            <a:lvl2pPr marR="0" lvl="1" algn="l" rtl="0">
              <a:lnSpc>
                <a:spcPct val="100000"/>
              </a:lnSpc>
              <a:spcBef>
                <a:spcPts val="300"/>
              </a:spcBef>
              <a:spcAft>
                <a:spcPts val="0"/>
              </a:spcAft>
              <a:buClr>
                <a:schemeClr val="dk2"/>
              </a:buClr>
              <a:buSzPts val="1620"/>
              <a:buFont typeface="Arial"/>
              <a:buChar char="•"/>
              <a:defRPr sz="1800" b="0" i="0" u="none" strike="noStrike" cap="none">
                <a:solidFill>
                  <a:schemeClr val="dk2"/>
                </a:solidFill>
                <a:latin typeface="Arial"/>
                <a:ea typeface="Arial"/>
                <a:cs typeface="Arial"/>
                <a:sym typeface="Arial"/>
              </a:defRPr>
            </a:lvl2pPr>
            <a:lvl3pPr marR="0" lvl="2" algn="l" rtl="0">
              <a:lnSpc>
                <a:spcPct val="100000"/>
              </a:lnSpc>
              <a:spcBef>
                <a:spcPts val="300"/>
              </a:spcBef>
              <a:spcAft>
                <a:spcPts val="0"/>
              </a:spcAft>
              <a:buClr>
                <a:schemeClr val="dk2"/>
              </a:buClr>
              <a:buSzPts val="1440"/>
              <a:buFont typeface="Arial"/>
              <a:buChar char="–"/>
              <a:defRPr sz="1600" b="0" i="0" u="none" strike="noStrike" cap="none">
                <a:solidFill>
                  <a:schemeClr val="dk2"/>
                </a:solidFill>
                <a:latin typeface="Arial"/>
                <a:ea typeface="Arial"/>
                <a:cs typeface="Arial"/>
                <a:sym typeface="Arial"/>
              </a:defRPr>
            </a:lvl3pPr>
            <a:lvl4pPr marR="0" lvl="3" algn="l" rtl="0">
              <a:lnSpc>
                <a:spcPct val="100000"/>
              </a:lnSpc>
              <a:spcBef>
                <a:spcPts val="300"/>
              </a:spcBef>
              <a:spcAft>
                <a:spcPts val="0"/>
              </a:spcAft>
              <a:buClr>
                <a:schemeClr val="dk2"/>
              </a:buClr>
              <a:buSzPts val="1260"/>
              <a:buFont typeface="Arial"/>
              <a:buChar char="•"/>
              <a:defRPr sz="1400" b="0" i="0" u="none" strike="noStrike" cap="none">
                <a:solidFill>
                  <a:schemeClr val="dk2"/>
                </a:solidFill>
                <a:latin typeface="Arial"/>
                <a:ea typeface="Arial"/>
                <a:cs typeface="Arial"/>
                <a:sym typeface="Arial"/>
              </a:defRPr>
            </a:lvl4pPr>
            <a:lvl5pPr marR="0" lvl="4" algn="l" rtl="0">
              <a:lnSpc>
                <a:spcPct val="100000"/>
              </a:lnSpc>
              <a:spcBef>
                <a:spcPts val="300"/>
              </a:spcBef>
              <a:spcAft>
                <a:spcPts val="0"/>
              </a:spcAft>
              <a:buClr>
                <a:schemeClr val="dk2"/>
              </a:buClr>
              <a:buSzPts val="1260"/>
              <a:buFont typeface="Arial"/>
              <a:buChar char="–"/>
              <a:defRPr sz="1400" b="0" i="0" u="none" strike="noStrike" cap="none">
                <a:solidFill>
                  <a:schemeClr val="dk2"/>
                </a:solidFill>
                <a:latin typeface="Arial"/>
                <a:ea typeface="Arial"/>
                <a:cs typeface="Arial"/>
                <a:sym typeface="Arial"/>
              </a:defRPr>
            </a:lvl5pPr>
            <a:lvl6pPr marR="0" lvl="5" algn="l" rtl="0">
              <a:lnSpc>
                <a:spcPct val="100000"/>
              </a:lnSpc>
              <a:spcBef>
                <a:spcPts val="1800"/>
              </a:spcBef>
              <a:spcAft>
                <a:spcPts val="0"/>
              </a:spcAft>
              <a:buClr>
                <a:schemeClr val="dk2"/>
              </a:buClr>
              <a:buSzPts val="1800"/>
              <a:buFont typeface="Arial"/>
              <a:buAutoNum type="arabicPeriod"/>
              <a:defRPr sz="2000" b="0" i="0" u="none" strike="noStrike" cap="none">
                <a:solidFill>
                  <a:schemeClr val="dk2"/>
                </a:solidFill>
                <a:latin typeface="Arial"/>
                <a:ea typeface="Arial"/>
                <a:cs typeface="Arial"/>
                <a:sym typeface="Arial"/>
              </a:defRPr>
            </a:lvl6pPr>
            <a:lvl7pPr marR="0" lvl="6" algn="l" rtl="0">
              <a:lnSpc>
                <a:spcPct val="100000"/>
              </a:lnSpc>
              <a:spcBef>
                <a:spcPts val="300"/>
              </a:spcBef>
              <a:spcAft>
                <a:spcPts val="0"/>
              </a:spcAft>
              <a:buClr>
                <a:schemeClr val="dk2"/>
              </a:buClr>
              <a:buSzPts val="1440"/>
              <a:buFont typeface="Arial"/>
              <a:buAutoNum type="alphaLcPeriod"/>
              <a:defRPr sz="1600" b="0" i="0" u="none" strike="noStrike" cap="none">
                <a:solidFill>
                  <a:schemeClr val="dk2"/>
                </a:solidFill>
                <a:latin typeface="Arial"/>
                <a:ea typeface="Arial"/>
                <a:cs typeface="Arial"/>
                <a:sym typeface="Arial"/>
              </a:defRPr>
            </a:lvl7pPr>
            <a:lvl8pPr marR="0" lvl="7" algn="l" rtl="0">
              <a:lnSpc>
                <a:spcPct val="90000"/>
              </a:lnSpc>
              <a:spcBef>
                <a:spcPts val="600"/>
              </a:spcBef>
              <a:spcAft>
                <a:spcPts val="0"/>
              </a:spcAft>
              <a:buClr>
                <a:schemeClr val="dk2"/>
              </a:buClr>
              <a:buSzPts val="1260"/>
              <a:buFont typeface="Arial"/>
              <a:buAutoNum type="romanLcPeriod"/>
              <a:defRPr sz="1400" b="0" i="0" u="none" strike="noStrike" cap="none">
                <a:solidFill>
                  <a:schemeClr val="dk2"/>
                </a:solidFill>
                <a:latin typeface="Arial"/>
                <a:ea typeface="Arial"/>
                <a:cs typeface="Arial"/>
                <a:sym typeface="Arial"/>
              </a:defRPr>
            </a:lvl8pPr>
            <a:lvl9pPr marR="0" lvl="8" algn="l" rtl="0">
              <a:lnSpc>
                <a:spcPct val="100000"/>
              </a:lnSpc>
              <a:spcBef>
                <a:spcPts val="1800"/>
              </a:spcBef>
              <a:spcAft>
                <a:spcPts val="0"/>
              </a:spcAft>
              <a:buClr>
                <a:schemeClr val="dk2"/>
              </a:buClr>
              <a:buSzPts val="1800"/>
              <a:buFont typeface="Arial"/>
              <a:buAutoNum type="alphaUcPeriod"/>
              <a:defRPr sz="2000" b="0" i="0" u="none" strike="noStrike" cap="none">
                <a:solidFill>
                  <a:schemeClr val="dk2"/>
                </a:solidFill>
                <a:latin typeface="Arial"/>
                <a:ea typeface="Arial"/>
                <a:cs typeface="Arial"/>
                <a:sym typeface="Arial"/>
              </a:defRPr>
            </a:lvl9pPr>
          </a:lstStyle>
          <a:p>
            <a:endParaRPr/>
          </a:p>
        </p:txBody>
      </p:sp>
      <p:sp>
        <p:nvSpPr>
          <p:cNvPr id="384" name="Google Shape;384;p32"/>
          <p:cNvSpPr>
            <a:spLocks noGrp="1"/>
          </p:cNvSpPr>
          <p:nvPr>
            <p:ph type="pic" idx="13"/>
          </p:nvPr>
        </p:nvSpPr>
        <p:spPr>
          <a:xfrm>
            <a:off x="9074150" y="1600200"/>
            <a:ext cx="1841500" cy="660399"/>
          </a:xfrm>
          <a:prstGeom prst="rect">
            <a:avLst/>
          </a:prstGeom>
          <a:noFill/>
          <a:ln>
            <a:noFill/>
          </a:ln>
        </p:spPr>
        <p:txBody>
          <a:bodyPr spcFirstLastPara="1" wrap="square" lIns="0" tIns="0" rIns="0" bIns="0" anchor="ctr" anchorCtr="0">
            <a:noAutofit/>
          </a:bodyPr>
          <a:lstStyle>
            <a:lvl1pPr marR="0" lvl="0" algn="ctr" rtl="0">
              <a:lnSpc>
                <a:spcPct val="100000"/>
              </a:lnSpc>
              <a:spcBef>
                <a:spcPts val="0"/>
              </a:spcBef>
              <a:spcAft>
                <a:spcPts val="0"/>
              </a:spcAft>
              <a:buClr>
                <a:srgbClr val="A8A8AB"/>
              </a:buClr>
              <a:buSzPts val="1800"/>
              <a:buFont typeface="Arial"/>
              <a:buChar char="​"/>
              <a:defRPr sz="2000" b="0" i="0" u="none" strike="noStrike" cap="none">
                <a:solidFill>
                  <a:schemeClr val="dk2"/>
                </a:solidFill>
                <a:latin typeface="Arial"/>
                <a:ea typeface="Arial"/>
                <a:cs typeface="Arial"/>
                <a:sym typeface="Arial"/>
              </a:defRPr>
            </a:lvl1pPr>
            <a:lvl2pPr marR="0" lvl="1" algn="l" rtl="0">
              <a:lnSpc>
                <a:spcPct val="100000"/>
              </a:lnSpc>
              <a:spcBef>
                <a:spcPts val="300"/>
              </a:spcBef>
              <a:spcAft>
                <a:spcPts val="0"/>
              </a:spcAft>
              <a:buClr>
                <a:schemeClr val="dk2"/>
              </a:buClr>
              <a:buSzPts val="1620"/>
              <a:buFont typeface="Arial"/>
              <a:buChar char="•"/>
              <a:defRPr sz="1800" b="0" i="0" u="none" strike="noStrike" cap="none">
                <a:solidFill>
                  <a:schemeClr val="dk2"/>
                </a:solidFill>
                <a:latin typeface="Arial"/>
                <a:ea typeface="Arial"/>
                <a:cs typeface="Arial"/>
                <a:sym typeface="Arial"/>
              </a:defRPr>
            </a:lvl2pPr>
            <a:lvl3pPr marR="0" lvl="2" algn="l" rtl="0">
              <a:lnSpc>
                <a:spcPct val="100000"/>
              </a:lnSpc>
              <a:spcBef>
                <a:spcPts val="300"/>
              </a:spcBef>
              <a:spcAft>
                <a:spcPts val="0"/>
              </a:spcAft>
              <a:buClr>
                <a:schemeClr val="dk2"/>
              </a:buClr>
              <a:buSzPts val="1440"/>
              <a:buFont typeface="Arial"/>
              <a:buChar char="–"/>
              <a:defRPr sz="1600" b="0" i="0" u="none" strike="noStrike" cap="none">
                <a:solidFill>
                  <a:schemeClr val="dk2"/>
                </a:solidFill>
                <a:latin typeface="Arial"/>
                <a:ea typeface="Arial"/>
                <a:cs typeface="Arial"/>
                <a:sym typeface="Arial"/>
              </a:defRPr>
            </a:lvl3pPr>
            <a:lvl4pPr marR="0" lvl="3" algn="l" rtl="0">
              <a:lnSpc>
                <a:spcPct val="100000"/>
              </a:lnSpc>
              <a:spcBef>
                <a:spcPts val="300"/>
              </a:spcBef>
              <a:spcAft>
                <a:spcPts val="0"/>
              </a:spcAft>
              <a:buClr>
                <a:schemeClr val="dk2"/>
              </a:buClr>
              <a:buSzPts val="1260"/>
              <a:buFont typeface="Arial"/>
              <a:buChar char="•"/>
              <a:defRPr sz="1400" b="0" i="0" u="none" strike="noStrike" cap="none">
                <a:solidFill>
                  <a:schemeClr val="dk2"/>
                </a:solidFill>
                <a:latin typeface="Arial"/>
                <a:ea typeface="Arial"/>
                <a:cs typeface="Arial"/>
                <a:sym typeface="Arial"/>
              </a:defRPr>
            </a:lvl4pPr>
            <a:lvl5pPr marR="0" lvl="4" algn="l" rtl="0">
              <a:lnSpc>
                <a:spcPct val="100000"/>
              </a:lnSpc>
              <a:spcBef>
                <a:spcPts val="300"/>
              </a:spcBef>
              <a:spcAft>
                <a:spcPts val="0"/>
              </a:spcAft>
              <a:buClr>
                <a:schemeClr val="dk2"/>
              </a:buClr>
              <a:buSzPts val="1260"/>
              <a:buFont typeface="Arial"/>
              <a:buChar char="–"/>
              <a:defRPr sz="1400" b="0" i="0" u="none" strike="noStrike" cap="none">
                <a:solidFill>
                  <a:schemeClr val="dk2"/>
                </a:solidFill>
                <a:latin typeface="Arial"/>
                <a:ea typeface="Arial"/>
                <a:cs typeface="Arial"/>
                <a:sym typeface="Arial"/>
              </a:defRPr>
            </a:lvl5pPr>
            <a:lvl6pPr marR="0" lvl="5" algn="l" rtl="0">
              <a:lnSpc>
                <a:spcPct val="100000"/>
              </a:lnSpc>
              <a:spcBef>
                <a:spcPts val="1800"/>
              </a:spcBef>
              <a:spcAft>
                <a:spcPts val="0"/>
              </a:spcAft>
              <a:buClr>
                <a:schemeClr val="dk2"/>
              </a:buClr>
              <a:buSzPts val="1800"/>
              <a:buFont typeface="Arial"/>
              <a:buAutoNum type="arabicPeriod"/>
              <a:defRPr sz="2000" b="0" i="0" u="none" strike="noStrike" cap="none">
                <a:solidFill>
                  <a:schemeClr val="dk2"/>
                </a:solidFill>
                <a:latin typeface="Arial"/>
                <a:ea typeface="Arial"/>
                <a:cs typeface="Arial"/>
                <a:sym typeface="Arial"/>
              </a:defRPr>
            </a:lvl6pPr>
            <a:lvl7pPr marR="0" lvl="6" algn="l" rtl="0">
              <a:lnSpc>
                <a:spcPct val="100000"/>
              </a:lnSpc>
              <a:spcBef>
                <a:spcPts val="300"/>
              </a:spcBef>
              <a:spcAft>
                <a:spcPts val="0"/>
              </a:spcAft>
              <a:buClr>
                <a:schemeClr val="dk2"/>
              </a:buClr>
              <a:buSzPts val="1440"/>
              <a:buFont typeface="Arial"/>
              <a:buAutoNum type="alphaLcPeriod"/>
              <a:defRPr sz="1600" b="0" i="0" u="none" strike="noStrike" cap="none">
                <a:solidFill>
                  <a:schemeClr val="dk2"/>
                </a:solidFill>
                <a:latin typeface="Arial"/>
                <a:ea typeface="Arial"/>
                <a:cs typeface="Arial"/>
                <a:sym typeface="Arial"/>
              </a:defRPr>
            </a:lvl7pPr>
            <a:lvl8pPr marR="0" lvl="7" algn="l" rtl="0">
              <a:lnSpc>
                <a:spcPct val="90000"/>
              </a:lnSpc>
              <a:spcBef>
                <a:spcPts val="600"/>
              </a:spcBef>
              <a:spcAft>
                <a:spcPts val="0"/>
              </a:spcAft>
              <a:buClr>
                <a:schemeClr val="dk2"/>
              </a:buClr>
              <a:buSzPts val="1260"/>
              <a:buFont typeface="Arial"/>
              <a:buAutoNum type="romanLcPeriod"/>
              <a:defRPr sz="1400" b="0" i="0" u="none" strike="noStrike" cap="none">
                <a:solidFill>
                  <a:schemeClr val="dk2"/>
                </a:solidFill>
                <a:latin typeface="Arial"/>
                <a:ea typeface="Arial"/>
                <a:cs typeface="Arial"/>
                <a:sym typeface="Arial"/>
              </a:defRPr>
            </a:lvl8pPr>
            <a:lvl9pPr marR="0" lvl="8" algn="l" rtl="0">
              <a:lnSpc>
                <a:spcPct val="100000"/>
              </a:lnSpc>
              <a:spcBef>
                <a:spcPts val="1800"/>
              </a:spcBef>
              <a:spcAft>
                <a:spcPts val="0"/>
              </a:spcAft>
              <a:buClr>
                <a:schemeClr val="dk2"/>
              </a:buClr>
              <a:buSzPts val="1800"/>
              <a:buFont typeface="Arial"/>
              <a:buAutoNum type="alphaUcPeriod"/>
              <a:defRPr sz="2000" b="0" i="0" u="none" strike="noStrike" cap="none">
                <a:solidFill>
                  <a:schemeClr val="dk2"/>
                </a:solidFill>
                <a:latin typeface="Arial"/>
                <a:ea typeface="Arial"/>
                <a:cs typeface="Arial"/>
                <a:sym typeface="Arial"/>
              </a:defRPr>
            </a:lvl9pPr>
          </a:lstStyle>
          <a:p>
            <a:endParaRPr/>
          </a:p>
        </p:txBody>
      </p:sp>
      <p:sp>
        <p:nvSpPr>
          <p:cNvPr id="385" name="Google Shape;385;p32"/>
          <p:cNvSpPr txBox="1">
            <a:spLocks noGrp="1"/>
          </p:cNvSpPr>
          <p:nvPr>
            <p:ph type="body" idx="14"/>
          </p:nvPr>
        </p:nvSpPr>
        <p:spPr>
          <a:xfrm>
            <a:off x="8382000" y="5022214"/>
            <a:ext cx="3200400" cy="1153795"/>
          </a:xfrm>
          <a:prstGeom prst="rect">
            <a:avLst/>
          </a:prstGeom>
          <a:noFill/>
          <a:ln>
            <a:noFill/>
          </a:ln>
        </p:spPr>
        <p:txBody>
          <a:bodyPr spcFirstLastPara="1" wrap="square" lIns="0" tIns="0" rIns="0" bIns="0" anchor="t" anchorCtr="0">
            <a:noAutofit/>
          </a:bodyPr>
          <a:lstStyle>
            <a:lvl1pPr marL="457200" lvl="0" indent="-308610" algn="ctr">
              <a:lnSpc>
                <a:spcPct val="100000"/>
              </a:lnSpc>
              <a:spcBef>
                <a:spcPts val="0"/>
              </a:spcBef>
              <a:spcAft>
                <a:spcPts val="0"/>
              </a:spcAft>
              <a:buSzPts val="1260"/>
              <a:buChar char="​"/>
              <a:defRPr sz="1400"/>
            </a:lvl1pPr>
            <a:lvl2pPr marL="914400" lvl="1" indent="-297180" algn="ctr">
              <a:lnSpc>
                <a:spcPct val="100000"/>
              </a:lnSpc>
              <a:spcBef>
                <a:spcPts val="0"/>
              </a:spcBef>
              <a:spcAft>
                <a:spcPts val="0"/>
              </a:spcAft>
              <a:buSzPts val="1080"/>
              <a:buFont typeface="Open Sans"/>
              <a:buChar char="​"/>
              <a:defRPr sz="1200">
                <a:solidFill>
                  <a:schemeClr val="accent1"/>
                </a:solidFill>
              </a:defRPr>
            </a:lvl2pPr>
            <a:lvl3pPr marL="1371600" lvl="2" indent="-228600" algn="ctr">
              <a:lnSpc>
                <a:spcPct val="100000"/>
              </a:lnSpc>
              <a:spcBef>
                <a:spcPts val="300"/>
              </a:spcBef>
              <a:spcAft>
                <a:spcPts val="0"/>
              </a:spcAft>
              <a:buSzPts val="1080"/>
              <a:buFont typeface="Open Sans"/>
              <a:buNone/>
              <a:defRPr sz="1200">
                <a:solidFill>
                  <a:schemeClr val="accent1"/>
                </a:solidFill>
              </a:defRPr>
            </a:lvl3pPr>
            <a:lvl4pPr marL="1828800" lvl="3" indent="-297180" algn="ctr">
              <a:lnSpc>
                <a:spcPct val="100000"/>
              </a:lnSpc>
              <a:spcBef>
                <a:spcPts val="300"/>
              </a:spcBef>
              <a:spcAft>
                <a:spcPts val="0"/>
              </a:spcAft>
              <a:buSzPts val="1080"/>
              <a:buFont typeface="Open Sans"/>
              <a:buChar char="​"/>
              <a:defRPr sz="1200">
                <a:solidFill>
                  <a:schemeClr val="accent1"/>
                </a:solidFill>
              </a:defRPr>
            </a:lvl4pPr>
            <a:lvl5pPr marL="2286000" lvl="4" indent="-297179" algn="ctr">
              <a:lnSpc>
                <a:spcPct val="100000"/>
              </a:lnSpc>
              <a:spcBef>
                <a:spcPts val="300"/>
              </a:spcBef>
              <a:spcAft>
                <a:spcPts val="0"/>
              </a:spcAft>
              <a:buSzPts val="1080"/>
              <a:buFont typeface="Open Sans"/>
              <a:buChar char="​"/>
              <a:defRPr sz="1200">
                <a:solidFill>
                  <a:schemeClr val="accent1"/>
                </a:solidFill>
              </a:defRPr>
            </a:lvl5pPr>
            <a:lvl6pPr marL="2743200" lvl="5" indent="-331470" algn="l">
              <a:lnSpc>
                <a:spcPct val="100000"/>
              </a:lnSpc>
              <a:spcBef>
                <a:spcPts val="1800"/>
              </a:spcBef>
              <a:spcAft>
                <a:spcPts val="0"/>
              </a:spcAft>
              <a:buSzPts val="1620"/>
              <a:buAutoNum type="arabicPeriod"/>
              <a:defRPr/>
            </a:lvl6pPr>
            <a:lvl7pPr marL="3200400" lvl="6" indent="-331470" algn="l">
              <a:lnSpc>
                <a:spcPct val="100000"/>
              </a:lnSpc>
              <a:spcBef>
                <a:spcPts val="300"/>
              </a:spcBef>
              <a:spcAft>
                <a:spcPts val="0"/>
              </a:spcAft>
              <a:buSzPts val="1620"/>
              <a:buAutoNum type="alphaLcPeriod"/>
              <a:defRPr/>
            </a:lvl7pPr>
            <a:lvl8pPr marL="3657600" lvl="7" indent="-331470" algn="l">
              <a:lnSpc>
                <a:spcPct val="90000"/>
              </a:lnSpc>
              <a:spcBef>
                <a:spcPts val="600"/>
              </a:spcBef>
              <a:spcAft>
                <a:spcPts val="0"/>
              </a:spcAft>
              <a:buSzPts val="1620"/>
              <a:buAutoNum type="romanLcPeriod"/>
              <a:defRPr/>
            </a:lvl8pPr>
            <a:lvl9pPr marL="4114800" lvl="8" indent="-331470" algn="l">
              <a:lnSpc>
                <a:spcPct val="100000"/>
              </a:lnSpc>
              <a:spcBef>
                <a:spcPts val="1800"/>
              </a:spcBef>
              <a:spcAft>
                <a:spcPts val="0"/>
              </a:spcAft>
              <a:buSzPts val="1620"/>
              <a:buAutoNum type="alphaUcPeriod"/>
              <a:defRPr/>
            </a:lvl9pPr>
          </a:lstStyle>
          <a:p>
            <a:endParaRPr/>
          </a:p>
        </p:txBody>
      </p:sp>
      <p:sp>
        <p:nvSpPr>
          <p:cNvPr id="386" name="Google Shape;386;p32"/>
          <p:cNvSpPr txBox="1">
            <a:spLocks noGrp="1"/>
          </p:cNvSpPr>
          <p:nvPr>
            <p:ph type="body" idx="15"/>
          </p:nvPr>
        </p:nvSpPr>
        <p:spPr>
          <a:xfrm>
            <a:off x="8375650" y="2347933"/>
            <a:ext cx="3206750" cy="241300"/>
          </a:xfrm>
          <a:prstGeom prst="rect">
            <a:avLst/>
          </a:prstGeom>
          <a:noFill/>
          <a:ln>
            <a:noFill/>
          </a:ln>
        </p:spPr>
        <p:txBody>
          <a:bodyPr spcFirstLastPara="1" wrap="square" lIns="0" tIns="0" rIns="0" bIns="0" anchor="ctr" anchorCtr="0">
            <a:noAutofit/>
          </a:bodyPr>
          <a:lstStyle>
            <a:lvl1pPr marL="457200" lvl="0" indent="-297180" algn="ctr">
              <a:lnSpc>
                <a:spcPct val="100000"/>
              </a:lnSpc>
              <a:spcBef>
                <a:spcPts val="0"/>
              </a:spcBef>
              <a:spcAft>
                <a:spcPts val="0"/>
              </a:spcAft>
              <a:buSzPts val="1080"/>
              <a:buChar char="​"/>
              <a:defRPr sz="1200"/>
            </a:lvl1pPr>
            <a:lvl2pPr marL="914400" lvl="1" indent="-297180" algn="ctr">
              <a:lnSpc>
                <a:spcPct val="100000"/>
              </a:lnSpc>
              <a:spcBef>
                <a:spcPts val="300"/>
              </a:spcBef>
              <a:spcAft>
                <a:spcPts val="0"/>
              </a:spcAft>
              <a:buSzPts val="1080"/>
              <a:buFont typeface="Open Sans"/>
              <a:buChar char="​"/>
              <a:defRPr sz="1200">
                <a:solidFill>
                  <a:schemeClr val="accent1"/>
                </a:solidFill>
              </a:defRPr>
            </a:lvl2pPr>
            <a:lvl3pPr marL="1371600" lvl="2" indent="-297180" algn="ctr">
              <a:lnSpc>
                <a:spcPct val="100000"/>
              </a:lnSpc>
              <a:spcBef>
                <a:spcPts val="300"/>
              </a:spcBef>
              <a:spcAft>
                <a:spcPts val="0"/>
              </a:spcAft>
              <a:buSzPts val="1080"/>
              <a:buFont typeface="Open Sans"/>
              <a:buChar char="​"/>
              <a:defRPr sz="1200">
                <a:solidFill>
                  <a:schemeClr val="accent1"/>
                </a:solidFill>
              </a:defRPr>
            </a:lvl3pPr>
            <a:lvl4pPr marL="1828800" lvl="3" indent="-297180" algn="ctr">
              <a:lnSpc>
                <a:spcPct val="100000"/>
              </a:lnSpc>
              <a:spcBef>
                <a:spcPts val="300"/>
              </a:spcBef>
              <a:spcAft>
                <a:spcPts val="0"/>
              </a:spcAft>
              <a:buSzPts val="1080"/>
              <a:buFont typeface="Open Sans"/>
              <a:buChar char="​"/>
              <a:defRPr sz="1200">
                <a:solidFill>
                  <a:schemeClr val="accent1"/>
                </a:solidFill>
              </a:defRPr>
            </a:lvl4pPr>
            <a:lvl5pPr marL="2286000" lvl="4" indent="-297179" algn="ctr">
              <a:lnSpc>
                <a:spcPct val="100000"/>
              </a:lnSpc>
              <a:spcBef>
                <a:spcPts val="300"/>
              </a:spcBef>
              <a:spcAft>
                <a:spcPts val="0"/>
              </a:spcAft>
              <a:buSzPts val="1080"/>
              <a:buFont typeface="Open Sans"/>
              <a:buChar char="​"/>
              <a:defRPr sz="1200">
                <a:solidFill>
                  <a:schemeClr val="accent1"/>
                </a:solidFill>
              </a:defRPr>
            </a:lvl5pPr>
            <a:lvl6pPr marL="2743200" lvl="5" indent="-331470" algn="l">
              <a:lnSpc>
                <a:spcPct val="100000"/>
              </a:lnSpc>
              <a:spcBef>
                <a:spcPts val="1800"/>
              </a:spcBef>
              <a:spcAft>
                <a:spcPts val="0"/>
              </a:spcAft>
              <a:buSzPts val="1620"/>
              <a:buAutoNum type="arabicPeriod"/>
              <a:defRPr/>
            </a:lvl6pPr>
            <a:lvl7pPr marL="3200400" lvl="6" indent="-331470" algn="l">
              <a:lnSpc>
                <a:spcPct val="100000"/>
              </a:lnSpc>
              <a:spcBef>
                <a:spcPts val="300"/>
              </a:spcBef>
              <a:spcAft>
                <a:spcPts val="0"/>
              </a:spcAft>
              <a:buSzPts val="1620"/>
              <a:buAutoNum type="alphaLcPeriod"/>
              <a:defRPr/>
            </a:lvl7pPr>
            <a:lvl8pPr marL="3657600" lvl="7" indent="-331470" algn="l">
              <a:lnSpc>
                <a:spcPct val="90000"/>
              </a:lnSpc>
              <a:spcBef>
                <a:spcPts val="600"/>
              </a:spcBef>
              <a:spcAft>
                <a:spcPts val="0"/>
              </a:spcAft>
              <a:buSzPts val="1620"/>
              <a:buAutoNum type="romanLcPeriod"/>
              <a:defRPr/>
            </a:lvl8pPr>
            <a:lvl9pPr marL="4114800" lvl="8" indent="-331470" algn="l">
              <a:lnSpc>
                <a:spcPct val="100000"/>
              </a:lnSpc>
              <a:spcBef>
                <a:spcPts val="1800"/>
              </a:spcBef>
              <a:spcAft>
                <a:spcPts val="0"/>
              </a:spcAft>
              <a:buSzPts val="1620"/>
              <a:buAutoNum type="alphaUcPeriod"/>
              <a:defRPr/>
            </a:lvl9pPr>
          </a:lstStyle>
          <a:p>
            <a:endParaRPr/>
          </a:p>
        </p:txBody>
      </p:sp>
      <p:sp>
        <p:nvSpPr>
          <p:cNvPr id="387" name="Google Shape;387;p32"/>
          <p:cNvSpPr/>
          <p:nvPr/>
        </p:nvSpPr>
        <p:spPr>
          <a:xfrm>
            <a:off x="608739" y="4978399"/>
            <a:ext cx="3204753" cy="879645"/>
          </a:xfrm>
          <a:prstGeom prst="rect">
            <a:avLst/>
          </a:prstGeom>
          <a:gradFill>
            <a:gsLst>
              <a:gs pos="0">
                <a:schemeClr val="accent4"/>
              </a:gs>
              <a:gs pos="98000">
                <a:schemeClr val="accent4"/>
              </a:gs>
              <a:gs pos="100000">
                <a:schemeClr val="accent4"/>
              </a:gs>
            </a:gsLst>
            <a:lin ang="5400000" scaled="0"/>
          </a:gradFill>
          <a:ln>
            <a:noFill/>
          </a:ln>
        </p:spPr>
        <p:txBody>
          <a:bodyPr spcFirstLastPara="1" wrap="square" lIns="594350" tIns="457200" rIns="457200" bIns="457200" anchor="t" anchorCtr="0">
            <a:noAutofit/>
          </a:bodyPr>
          <a:lstStyle/>
          <a:p>
            <a:pPr marL="0" marR="0" lvl="0" indent="0" algn="l" rtl="0">
              <a:lnSpc>
                <a:spcPct val="100000"/>
              </a:lnSpc>
              <a:spcBef>
                <a:spcPts val="0"/>
              </a:spcBef>
              <a:spcAft>
                <a:spcPts val="0"/>
              </a:spcAft>
              <a:buClr>
                <a:srgbClr val="A8A8AB"/>
              </a:buClr>
              <a:buSzPts val="1620"/>
              <a:buFont typeface="Arial"/>
              <a:buNone/>
            </a:pPr>
            <a:endParaRPr sz="1800" b="0" i="0" u="none" strike="noStrike" cap="none">
              <a:solidFill>
                <a:schemeClr val="lt1"/>
              </a:solidFill>
              <a:latin typeface="Arial"/>
              <a:ea typeface="Arial"/>
              <a:cs typeface="Arial"/>
              <a:sym typeface="Arial"/>
            </a:endParaRPr>
          </a:p>
        </p:txBody>
      </p:sp>
      <p:sp>
        <p:nvSpPr>
          <p:cNvPr id="388" name="Google Shape;388;p32"/>
          <p:cNvSpPr/>
          <p:nvPr/>
        </p:nvSpPr>
        <p:spPr>
          <a:xfrm>
            <a:off x="4267199" y="4978400"/>
            <a:ext cx="3203893" cy="878840"/>
          </a:xfrm>
          <a:prstGeom prst="rect">
            <a:avLst/>
          </a:prstGeom>
          <a:solidFill>
            <a:schemeClr val="accent1"/>
          </a:solidFill>
          <a:ln>
            <a:noFill/>
          </a:ln>
        </p:spPr>
        <p:txBody>
          <a:bodyPr spcFirstLastPara="1" wrap="square" lIns="457200" tIns="457200" rIns="594350" bIns="0" anchor="t" anchorCtr="0">
            <a:noAutofit/>
          </a:bodyPr>
          <a:lstStyle/>
          <a:p>
            <a:pPr marL="0" marR="0" lvl="0" indent="0" algn="l" rtl="0">
              <a:lnSpc>
                <a:spcPct val="100000"/>
              </a:lnSpc>
              <a:spcBef>
                <a:spcPts val="0"/>
              </a:spcBef>
              <a:spcAft>
                <a:spcPts val="0"/>
              </a:spcAft>
              <a:buClr>
                <a:srgbClr val="A8A8AB"/>
              </a:buClr>
              <a:buSzPts val="1620"/>
              <a:buFont typeface="Arial"/>
              <a:buNone/>
            </a:pPr>
            <a:endParaRPr sz="1800" b="0" i="0" u="none" strike="noStrike" cap="none">
              <a:solidFill>
                <a:schemeClr val="lt1"/>
              </a:solidFill>
              <a:latin typeface="Arial"/>
              <a:ea typeface="Arial"/>
              <a:cs typeface="Arial"/>
              <a:sym typeface="Arial"/>
            </a:endParaRPr>
          </a:p>
        </p:txBody>
      </p:sp>
      <p:sp>
        <p:nvSpPr>
          <p:cNvPr id="389" name="Google Shape;389;p32"/>
          <p:cNvSpPr txBox="1">
            <a:spLocks noGrp="1"/>
          </p:cNvSpPr>
          <p:nvPr>
            <p:ph type="title"/>
          </p:nvPr>
        </p:nvSpPr>
        <p:spPr>
          <a:xfrm>
            <a:off x="579809" y="412751"/>
            <a:ext cx="11001004" cy="381000"/>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accent2"/>
              </a:buClr>
              <a:buSzPts val="2800"/>
              <a:buFont typeface="Arial"/>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0" name="Google Shape;390;p32"/>
          <p:cNvSpPr txBox="1">
            <a:spLocks noGrp="1"/>
          </p:cNvSpPr>
          <p:nvPr>
            <p:ph type="subTitle" idx="16"/>
          </p:nvPr>
        </p:nvSpPr>
        <p:spPr>
          <a:xfrm>
            <a:off x="592866" y="811830"/>
            <a:ext cx="10962687" cy="247743"/>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SzPts val="1800"/>
              <a:buNone/>
              <a:defRPr sz="2000">
                <a:solidFill>
                  <a:schemeClr val="accent4"/>
                </a:solidFill>
                <a:latin typeface="Arial"/>
                <a:ea typeface="Arial"/>
                <a:cs typeface="Arial"/>
                <a:sym typeface="Arial"/>
              </a:defRPr>
            </a:lvl1pPr>
            <a:lvl2pPr lvl="1" algn="ctr">
              <a:lnSpc>
                <a:spcPct val="100000"/>
              </a:lnSpc>
              <a:spcBef>
                <a:spcPts val="300"/>
              </a:spcBef>
              <a:spcAft>
                <a:spcPts val="0"/>
              </a:spcAft>
              <a:buSzPts val="1800"/>
              <a:buNone/>
              <a:defRPr sz="2000"/>
            </a:lvl2pPr>
            <a:lvl3pPr lvl="2" algn="ctr">
              <a:lnSpc>
                <a:spcPct val="100000"/>
              </a:lnSpc>
              <a:spcBef>
                <a:spcPts val="300"/>
              </a:spcBef>
              <a:spcAft>
                <a:spcPts val="0"/>
              </a:spcAft>
              <a:buSzPts val="1620"/>
              <a:buNone/>
              <a:defRPr sz="1800"/>
            </a:lvl3pPr>
            <a:lvl4pPr lvl="3" algn="ctr">
              <a:lnSpc>
                <a:spcPct val="100000"/>
              </a:lnSpc>
              <a:spcBef>
                <a:spcPts val="300"/>
              </a:spcBef>
              <a:spcAft>
                <a:spcPts val="0"/>
              </a:spcAft>
              <a:buSzPts val="1440"/>
              <a:buNone/>
              <a:defRPr sz="1600"/>
            </a:lvl4pPr>
            <a:lvl5pPr lvl="4" algn="ctr">
              <a:lnSpc>
                <a:spcPct val="100000"/>
              </a:lnSpc>
              <a:spcBef>
                <a:spcPts val="300"/>
              </a:spcBef>
              <a:spcAft>
                <a:spcPts val="0"/>
              </a:spcAft>
              <a:buSzPts val="1440"/>
              <a:buNone/>
              <a:defRPr sz="1600"/>
            </a:lvl5pPr>
            <a:lvl6pPr lvl="5" algn="ctr">
              <a:lnSpc>
                <a:spcPct val="100000"/>
              </a:lnSpc>
              <a:spcBef>
                <a:spcPts val="1800"/>
              </a:spcBef>
              <a:spcAft>
                <a:spcPts val="0"/>
              </a:spcAft>
              <a:buSzPts val="1440"/>
              <a:buNone/>
              <a:defRPr sz="1600"/>
            </a:lvl6pPr>
            <a:lvl7pPr lvl="6" algn="ctr">
              <a:lnSpc>
                <a:spcPct val="100000"/>
              </a:lnSpc>
              <a:spcBef>
                <a:spcPts val="300"/>
              </a:spcBef>
              <a:spcAft>
                <a:spcPts val="0"/>
              </a:spcAft>
              <a:buSzPts val="1440"/>
              <a:buNone/>
              <a:defRPr sz="1600"/>
            </a:lvl7pPr>
            <a:lvl8pPr lvl="7" algn="ctr">
              <a:lnSpc>
                <a:spcPct val="90000"/>
              </a:lnSpc>
              <a:spcBef>
                <a:spcPts val="600"/>
              </a:spcBef>
              <a:spcAft>
                <a:spcPts val="0"/>
              </a:spcAft>
              <a:buSzPts val="1440"/>
              <a:buNone/>
              <a:defRPr sz="1600"/>
            </a:lvl8pPr>
            <a:lvl9pPr lvl="8" algn="ctr">
              <a:lnSpc>
                <a:spcPct val="100000"/>
              </a:lnSpc>
              <a:spcBef>
                <a:spcPts val="1800"/>
              </a:spcBef>
              <a:spcAft>
                <a:spcPts val="0"/>
              </a:spcAft>
              <a:buSzPts val="1440"/>
              <a:buNone/>
              <a:defRPr sz="1600"/>
            </a:lvl9pPr>
          </a:lstStyle>
          <a:p>
            <a:endParaRPr/>
          </a:p>
        </p:txBody>
      </p:sp>
      <p:sp>
        <p:nvSpPr>
          <p:cNvPr id="391" name="Google Shape;391;p32"/>
          <p:cNvSpPr txBox="1">
            <a:spLocks noGrp="1"/>
          </p:cNvSpPr>
          <p:nvPr>
            <p:ph type="body" idx="17"/>
          </p:nvPr>
        </p:nvSpPr>
        <p:spPr>
          <a:xfrm>
            <a:off x="8375650" y="2647290"/>
            <a:ext cx="3206750" cy="241300"/>
          </a:xfrm>
          <a:prstGeom prst="rect">
            <a:avLst/>
          </a:prstGeom>
          <a:noFill/>
          <a:ln>
            <a:noFill/>
          </a:ln>
        </p:spPr>
        <p:txBody>
          <a:bodyPr spcFirstLastPara="1" wrap="square" lIns="0" tIns="0" rIns="0" bIns="0" anchor="ctr" anchorCtr="0">
            <a:noAutofit/>
          </a:bodyPr>
          <a:lstStyle>
            <a:lvl1pPr marL="457200" lvl="0" indent="-297180" algn="ctr">
              <a:lnSpc>
                <a:spcPct val="100000"/>
              </a:lnSpc>
              <a:spcBef>
                <a:spcPts val="0"/>
              </a:spcBef>
              <a:spcAft>
                <a:spcPts val="0"/>
              </a:spcAft>
              <a:buSzPts val="1080"/>
              <a:buChar char="​"/>
              <a:defRPr sz="1200"/>
            </a:lvl1pPr>
            <a:lvl2pPr marL="914400" lvl="1" indent="-297180" algn="ctr">
              <a:lnSpc>
                <a:spcPct val="100000"/>
              </a:lnSpc>
              <a:spcBef>
                <a:spcPts val="300"/>
              </a:spcBef>
              <a:spcAft>
                <a:spcPts val="0"/>
              </a:spcAft>
              <a:buSzPts val="1080"/>
              <a:buFont typeface="Open Sans"/>
              <a:buChar char="​"/>
              <a:defRPr sz="1200">
                <a:solidFill>
                  <a:schemeClr val="accent1"/>
                </a:solidFill>
              </a:defRPr>
            </a:lvl2pPr>
            <a:lvl3pPr marL="1371600" lvl="2" indent="-297180" algn="ctr">
              <a:lnSpc>
                <a:spcPct val="100000"/>
              </a:lnSpc>
              <a:spcBef>
                <a:spcPts val="300"/>
              </a:spcBef>
              <a:spcAft>
                <a:spcPts val="0"/>
              </a:spcAft>
              <a:buSzPts val="1080"/>
              <a:buFont typeface="Open Sans"/>
              <a:buChar char="​"/>
              <a:defRPr sz="1200">
                <a:solidFill>
                  <a:schemeClr val="accent1"/>
                </a:solidFill>
              </a:defRPr>
            </a:lvl3pPr>
            <a:lvl4pPr marL="1828800" lvl="3" indent="-297180" algn="ctr">
              <a:lnSpc>
                <a:spcPct val="100000"/>
              </a:lnSpc>
              <a:spcBef>
                <a:spcPts val="300"/>
              </a:spcBef>
              <a:spcAft>
                <a:spcPts val="0"/>
              </a:spcAft>
              <a:buSzPts val="1080"/>
              <a:buFont typeface="Open Sans"/>
              <a:buChar char="​"/>
              <a:defRPr sz="1200">
                <a:solidFill>
                  <a:schemeClr val="accent1"/>
                </a:solidFill>
              </a:defRPr>
            </a:lvl4pPr>
            <a:lvl5pPr marL="2286000" lvl="4" indent="-297179" algn="ctr">
              <a:lnSpc>
                <a:spcPct val="100000"/>
              </a:lnSpc>
              <a:spcBef>
                <a:spcPts val="300"/>
              </a:spcBef>
              <a:spcAft>
                <a:spcPts val="0"/>
              </a:spcAft>
              <a:buSzPts val="1080"/>
              <a:buFont typeface="Open Sans"/>
              <a:buChar char="​"/>
              <a:defRPr sz="1200">
                <a:solidFill>
                  <a:schemeClr val="accent1"/>
                </a:solidFill>
              </a:defRPr>
            </a:lvl5pPr>
            <a:lvl6pPr marL="2743200" lvl="5" indent="-331470" algn="l">
              <a:lnSpc>
                <a:spcPct val="100000"/>
              </a:lnSpc>
              <a:spcBef>
                <a:spcPts val="1800"/>
              </a:spcBef>
              <a:spcAft>
                <a:spcPts val="0"/>
              </a:spcAft>
              <a:buSzPts val="1620"/>
              <a:buAutoNum type="arabicPeriod"/>
              <a:defRPr/>
            </a:lvl6pPr>
            <a:lvl7pPr marL="3200400" lvl="6" indent="-331470" algn="l">
              <a:lnSpc>
                <a:spcPct val="100000"/>
              </a:lnSpc>
              <a:spcBef>
                <a:spcPts val="300"/>
              </a:spcBef>
              <a:spcAft>
                <a:spcPts val="0"/>
              </a:spcAft>
              <a:buSzPts val="1620"/>
              <a:buAutoNum type="alphaLcPeriod"/>
              <a:defRPr/>
            </a:lvl7pPr>
            <a:lvl8pPr marL="3657600" lvl="7" indent="-331470" algn="l">
              <a:lnSpc>
                <a:spcPct val="90000"/>
              </a:lnSpc>
              <a:spcBef>
                <a:spcPts val="600"/>
              </a:spcBef>
              <a:spcAft>
                <a:spcPts val="0"/>
              </a:spcAft>
              <a:buSzPts val="1620"/>
              <a:buAutoNum type="romanLcPeriod"/>
              <a:defRPr/>
            </a:lvl8pPr>
            <a:lvl9pPr marL="4114800" lvl="8" indent="-331470" algn="l">
              <a:lnSpc>
                <a:spcPct val="100000"/>
              </a:lnSpc>
              <a:spcBef>
                <a:spcPts val="1800"/>
              </a:spcBef>
              <a:spcAft>
                <a:spcPts val="0"/>
              </a:spcAft>
              <a:buSzPts val="1620"/>
              <a:buAutoNum type="alphaUcPeriod"/>
              <a:defRPr/>
            </a:lvl9pPr>
          </a:lstStyle>
          <a:p>
            <a:endParaRPr/>
          </a:p>
        </p:txBody>
      </p:sp>
      <p:sp>
        <p:nvSpPr>
          <p:cNvPr id="392" name="Google Shape;392;p32"/>
          <p:cNvSpPr txBox="1">
            <a:spLocks noGrp="1"/>
          </p:cNvSpPr>
          <p:nvPr>
            <p:ph type="body" idx="18"/>
          </p:nvPr>
        </p:nvSpPr>
        <p:spPr>
          <a:xfrm>
            <a:off x="613093" y="4978400"/>
            <a:ext cx="3200400" cy="227454"/>
          </a:xfrm>
          <a:prstGeom prst="rect">
            <a:avLst/>
          </a:prstGeom>
          <a:noFill/>
          <a:ln>
            <a:noFill/>
          </a:ln>
        </p:spPr>
        <p:txBody>
          <a:bodyPr spcFirstLastPara="1" wrap="square" lIns="0" tIns="0" rIns="0" bIns="0" anchor="b" anchorCtr="0">
            <a:noAutofit/>
          </a:bodyPr>
          <a:lstStyle>
            <a:lvl1pPr marL="457200" lvl="0" indent="-285750" algn="ctr">
              <a:lnSpc>
                <a:spcPct val="100000"/>
              </a:lnSpc>
              <a:spcBef>
                <a:spcPts val="0"/>
              </a:spcBef>
              <a:spcAft>
                <a:spcPts val="0"/>
              </a:spcAft>
              <a:buSzPts val="900"/>
              <a:buChar char="​"/>
              <a:defRPr sz="1000">
                <a:solidFill>
                  <a:schemeClr val="lt1"/>
                </a:solidFill>
              </a:defRPr>
            </a:lvl1pPr>
            <a:lvl2pPr marL="914400" lvl="1" indent="-331469" algn="l">
              <a:lnSpc>
                <a:spcPct val="100000"/>
              </a:lnSpc>
              <a:spcBef>
                <a:spcPts val="300"/>
              </a:spcBef>
              <a:spcAft>
                <a:spcPts val="0"/>
              </a:spcAft>
              <a:buSzPts val="1620"/>
              <a:buChar char="•"/>
              <a:defRPr/>
            </a:lvl2pPr>
            <a:lvl3pPr marL="1371600" lvl="2" indent="-331469" algn="l">
              <a:lnSpc>
                <a:spcPct val="100000"/>
              </a:lnSpc>
              <a:spcBef>
                <a:spcPts val="300"/>
              </a:spcBef>
              <a:spcAft>
                <a:spcPts val="0"/>
              </a:spcAft>
              <a:buSzPts val="1620"/>
              <a:buChar char="–"/>
              <a:defRPr/>
            </a:lvl3pPr>
            <a:lvl4pPr marL="1828800" lvl="3" indent="-331469" algn="l">
              <a:lnSpc>
                <a:spcPct val="100000"/>
              </a:lnSpc>
              <a:spcBef>
                <a:spcPts val="300"/>
              </a:spcBef>
              <a:spcAft>
                <a:spcPts val="0"/>
              </a:spcAft>
              <a:buSzPts val="1620"/>
              <a:buChar char="•"/>
              <a:defRPr/>
            </a:lvl4pPr>
            <a:lvl5pPr marL="2286000" lvl="4" indent="-308610" algn="l">
              <a:lnSpc>
                <a:spcPct val="100000"/>
              </a:lnSpc>
              <a:spcBef>
                <a:spcPts val="300"/>
              </a:spcBef>
              <a:spcAft>
                <a:spcPts val="0"/>
              </a:spcAft>
              <a:buSzPts val="1260"/>
              <a:buChar char="–"/>
              <a:defRPr/>
            </a:lvl5pPr>
            <a:lvl6pPr marL="2743200" lvl="5" indent="-331470" algn="l">
              <a:lnSpc>
                <a:spcPct val="100000"/>
              </a:lnSpc>
              <a:spcBef>
                <a:spcPts val="1800"/>
              </a:spcBef>
              <a:spcAft>
                <a:spcPts val="0"/>
              </a:spcAft>
              <a:buSzPts val="1620"/>
              <a:buAutoNum type="arabicPeriod"/>
              <a:defRPr/>
            </a:lvl6pPr>
            <a:lvl7pPr marL="3200400" lvl="6" indent="-331470" algn="l">
              <a:lnSpc>
                <a:spcPct val="100000"/>
              </a:lnSpc>
              <a:spcBef>
                <a:spcPts val="300"/>
              </a:spcBef>
              <a:spcAft>
                <a:spcPts val="0"/>
              </a:spcAft>
              <a:buSzPts val="1620"/>
              <a:buAutoNum type="alphaLcPeriod"/>
              <a:defRPr/>
            </a:lvl7pPr>
            <a:lvl8pPr marL="3657600" lvl="7" indent="-331470" algn="l">
              <a:lnSpc>
                <a:spcPct val="90000"/>
              </a:lnSpc>
              <a:spcBef>
                <a:spcPts val="600"/>
              </a:spcBef>
              <a:spcAft>
                <a:spcPts val="0"/>
              </a:spcAft>
              <a:buSzPts val="1620"/>
              <a:buAutoNum type="romanLcPeriod"/>
              <a:defRPr/>
            </a:lvl8pPr>
            <a:lvl9pPr marL="4114800" lvl="8" indent="-331470" algn="l">
              <a:lnSpc>
                <a:spcPct val="100000"/>
              </a:lnSpc>
              <a:spcBef>
                <a:spcPts val="1800"/>
              </a:spcBef>
              <a:spcAft>
                <a:spcPts val="0"/>
              </a:spcAft>
              <a:buSzPts val="1620"/>
              <a:buAutoNum type="alphaUcPeriod"/>
              <a:defRPr/>
            </a:lvl9pPr>
          </a:lstStyle>
          <a:p>
            <a:endParaRPr/>
          </a:p>
        </p:txBody>
      </p:sp>
      <p:sp>
        <p:nvSpPr>
          <p:cNvPr id="393" name="Google Shape;393;p32"/>
          <p:cNvSpPr txBox="1">
            <a:spLocks noGrp="1"/>
          </p:cNvSpPr>
          <p:nvPr>
            <p:ph type="body" idx="19"/>
          </p:nvPr>
        </p:nvSpPr>
        <p:spPr>
          <a:xfrm>
            <a:off x="4273995" y="4978400"/>
            <a:ext cx="3200400" cy="227454"/>
          </a:xfrm>
          <a:prstGeom prst="rect">
            <a:avLst/>
          </a:prstGeom>
          <a:noFill/>
          <a:ln>
            <a:noFill/>
          </a:ln>
        </p:spPr>
        <p:txBody>
          <a:bodyPr spcFirstLastPara="1" wrap="square" lIns="0" tIns="0" rIns="0" bIns="0" anchor="b" anchorCtr="0">
            <a:noAutofit/>
          </a:bodyPr>
          <a:lstStyle>
            <a:lvl1pPr marL="457200" lvl="0" indent="-285750" algn="ctr">
              <a:lnSpc>
                <a:spcPct val="100000"/>
              </a:lnSpc>
              <a:spcBef>
                <a:spcPts val="0"/>
              </a:spcBef>
              <a:spcAft>
                <a:spcPts val="0"/>
              </a:spcAft>
              <a:buSzPts val="900"/>
              <a:buChar char="​"/>
              <a:defRPr sz="1000">
                <a:solidFill>
                  <a:schemeClr val="lt1"/>
                </a:solidFill>
              </a:defRPr>
            </a:lvl1pPr>
            <a:lvl2pPr marL="914400" lvl="1" indent="-331469" algn="l">
              <a:lnSpc>
                <a:spcPct val="100000"/>
              </a:lnSpc>
              <a:spcBef>
                <a:spcPts val="300"/>
              </a:spcBef>
              <a:spcAft>
                <a:spcPts val="0"/>
              </a:spcAft>
              <a:buSzPts val="1620"/>
              <a:buChar char="•"/>
              <a:defRPr/>
            </a:lvl2pPr>
            <a:lvl3pPr marL="1371600" lvl="2" indent="-331469" algn="l">
              <a:lnSpc>
                <a:spcPct val="100000"/>
              </a:lnSpc>
              <a:spcBef>
                <a:spcPts val="300"/>
              </a:spcBef>
              <a:spcAft>
                <a:spcPts val="0"/>
              </a:spcAft>
              <a:buSzPts val="1620"/>
              <a:buChar char="–"/>
              <a:defRPr/>
            </a:lvl3pPr>
            <a:lvl4pPr marL="1828800" lvl="3" indent="-331469" algn="l">
              <a:lnSpc>
                <a:spcPct val="100000"/>
              </a:lnSpc>
              <a:spcBef>
                <a:spcPts val="300"/>
              </a:spcBef>
              <a:spcAft>
                <a:spcPts val="0"/>
              </a:spcAft>
              <a:buSzPts val="1620"/>
              <a:buChar char="•"/>
              <a:defRPr/>
            </a:lvl4pPr>
            <a:lvl5pPr marL="2286000" lvl="4" indent="-308610" algn="l">
              <a:lnSpc>
                <a:spcPct val="100000"/>
              </a:lnSpc>
              <a:spcBef>
                <a:spcPts val="300"/>
              </a:spcBef>
              <a:spcAft>
                <a:spcPts val="0"/>
              </a:spcAft>
              <a:buSzPts val="1260"/>
              <a:buChar char="–"/>
              <a:defRPr/>
            </a:lvl5pPr>
            <a:lvl6pPr marL="2743200" lvl="5" indent="-331470" algn="l">
              <a:lnSpc>
                <a:spcPct val="100000"/>
              </a:lnSpc>
              <a:spcBef>
                <a:spcPts val="1800"/>
              </a:spcBef>
              <a:spcAft>
                <a:spcPts val="0"/>
              </a:spcAft>
              <a:buSzPts val="1620"/>
              <a:buAutoNum type="arabicPeriod"/>
              <a:defRPr/>
            </a:lvl6pPr>
            <a:lvl7pPr marL="3200400" lvl="6" indent="-331470" algn="l">
              <a:lnSpc>
                <a:spcPct val="100000"/>
              </a:lnSpc>
              <a:spcBef>
                <a:spcPts val="300"/>
              </a:spcBef>
              <a:spcAft>
                <a:spcPts val="0"/>
              </a:spcAft>
              <a:buSzPts val="1620"/>
              <a:buAutoNum type="alphaLcPeriod"/>
              <a:defRPr/>
            </a:lvl7pPr>
            <a:lvl8pPr marL="3657600" lvl="7" indent="-331470" algn="l">
              <a:lnSpc>
                <a:spcPct val="90000"/>
              </a:lnSpc>
              <a:spcBef>
                <a:spcPts val="600"/>
              </a:spcBef>
              <a:spcAft>
                <a:spcPts val="0"/>
              </a:spcAft>
              <a:buSzPts val="1620"/>
              <a:buAutoNum type="romanLcPeriod"/>
              <a:defRPr/>
            </a:lvl8pPr>
            <a:lvl9pPr marL="4114800" lvl="8" indent="-331470" algn="l">
              <a:lnSpc>
                <a:spcPct val="100000"/>
              </a:lnSpc>
              <a:spcBef>
                <a:spcPts val="1800"/>
              </a:spcBef>
              <a:spcAft>
                <a:spcPts val="0"/>
              </a:spcAft>
              <a:buSzPts val="1620"/>
              <a:buAutoNum type="alphaUcPeriod"/>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hree Icon ">
  <p:cSld name="Three Icon ">
    <p:spTree>
      <p:nvGrpSpPr>
        <p:cNvPr id="1" name="Shape 394"/>
        <p:cNvGrpSpPr/>
        <p:nvPr/>
      </p:nvGrpSpPr>
      <p:grpSpPr>
        <a:xfrm>
          <a:off x="0" y="0"/>
          <a:ext cx="0" cy="0"/>
          <a:chOff x="0" y="0"/>
          <a:chExt cx="0" cy="0"/>
        </a:xfrm>
      </p:grpSpPr>
      <p:sp>
        <p:nvSpPr>
          <p:cNvPr id="395" name="Google Shape;395;p33"/>
          <p:cNvSpPr/>
          <p:nvPr/>
        </p:nvSpPr>
        <p:spPr>
          <a:xfrm>
            <a:off x="1981877" y="2055429"/>
            <a:ext cx="1828959" cy="182895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accent4"/>
              </a:solidFill>
              <a:latin typeface="Arial"/>
              <a:ea typeface="Arial"/>
              <a:cs typeface="Arial"/>
              <a:sym typeface="Arial"/>
            </a:endParaRPr>
          </a:p>
        </p:txBody>
      </p:sp>
      <p:sp>
        <p:nvSpPr>
          <p:cNvPr id="396" name="Google Shape;396;p33"/>
          <p:cNvSpPr/>
          <p:nvPr/>
        </p:nvSpPr>
        <p:spPr>
          <a:xfrm>
            <a:off x="8389301" y="2055429"/>
            <a:ext cx="1828959" cy="1828959"/>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97" name="Google Shape;397;p33"/>
          <p:cNvSpPr/>
          <p:nvPr/>
        </p:nvSpPr>
        <p:spPr>
          <a:xfrm>
            <a:off x="5184924" y="2055429"/>
            <a:ext cx="1828959" cy="1828959"/>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98" name="Google Shape;398;p33"/>
          <p:cNvSpPr txBox="1"/>
          <p:nvPr/>
        </p:nvSpPr>
        <p:spPr>
          <a:xfrm>
            <a:off x="11490941" y="6388099"/>
            <a:ext cx="437990" cy="365125"/>
          </a:xfrm>
          <a:prstGeom prst="rect">
            <a:avLst/>
          </a:prstGeom>
          <a:noFill/>
          <a:ln>
            <a:noFill/>
          </a:ln>
        </p:spPr>
        <p:txBody>
          <a:bodyPr spcFirstLastPara="1" wrap="square" lIns="0" tIns="0" rIns="0" bIns="0" anchor="ctr" anchorCtr="0">
            <a:noAutofit/>
          </a:bodyPr>
          <a:lstStyle/>
          <a:p>
            <a:pPr marL="0" marR="0" lvl="0" indent="0" algn="r" rtl="0">
              <a:lnSpc>
                <a:spcPct val="90000"/>
              </a:lnSpc>
              <a:spcBef>
                <a:spcPts val="0"/>
              </a:spcBef>
              <a:spcAft>
                <a:spcPts val="0"/>
              </a:spcAft>
              <a:buClr>
                <a:srgbClr val="000000"/>
              </a:buClr>
              <a:buSzPts val="800"/>
              <a:buFont typeface="Arial"/>
              <a:buNone/>
            </a:pPr>
            <a:fld id="{00000000-1234-1234-1234-123412341234}" type="slidenum">
              <a:rPr lang="en-US" sz="800" b="0" i="0" u="none" strike="noStrike" cap="none">
                <a:solidFill>
                  <a:schemeClr val="dk1"/>
                </a:solidFill>
                <a:latin typeface="Arial"/>
                <a:ea typeface="Arial"/>
                <a:cs typeface="Arial"/>
                <a:sym typeface="Arial"/>
              </a:rPr>
              <a:t>‹#›</a:t>
            </a:fld>
            <a:endParaRPr sz="1800" b="0" i="0" u="none" strike="noStrike" cap="none">
              <a:solidFill>
                <a:schemeClr val="dk1"/>
              </a:solidFill>
              <a:latin typeface="Arial"/>
              <a:ea typeface="Arial"/>
              <a:cs typeface="Arial"/>
              <a:sym typeface="Arial"/>
            </a:endParaRPr>
          </a:p>
        </p:txBody>
      </p:sp>
      <p:sp>
        <p:nvSpPr>
          <p:cNvPr id="399" name="Google Shape;399;p33"/>
          <p:cNvSpPr txBox="1">
            <a:spLocks noGrp="1"/>
          </p:cNvSpPr>
          <p:nvPr>
            <p:ph type="title"/>
          </p:nvPr>
        </p:nvSpPr>
        <p:spPr>
          <a:xfrm>
            <a:off x="579809" y="412751"/>
            <a:ext cx="11001004" cy="381000"/>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accent2"/>
              </a:buClr>
              <a:buSzPts val="2800"/>
              <a:buFont typeface="Arial"/>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00" name="Google Shape;400;p33"/>
          <p:cNvSpPr txBox="1">
            <a:spLocks noGrp="1"/>
          </p:cNvSpPr>
          <p:nvPr>
            <p:ph type="subTitle" idx="1"/>
          </p:nvPr>
        </p:nvSpPr>
        <p:spPr>
          <a:xfrm>
            <a:off x="592866" y="811830"/>
            <a:ext cx="10962687" cy="247743"/>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SzPts val="1800"/>
              <a:buNone/>
              <a:defRPr sz="2000">
                <a:solidFill>
                  <a:schemeClr val="accent4"/>
                </a:solidFill>
                <a:latin typeface="Arial"/>
                <a:ea typeface="Arial"/>
                <a:cs typeface="Arial"/>
                <a:sym typeface="Arial"/>
              </a:defRPr>
            </a:lvl1pPr>
            <a:lvl2pPr lvl="1" algn="ctr">
              <a:lnSpc>
                <a:spcPct val="100000"/>
              </a:lnSpc>
              <a:spcBef>
                <a:spcPts val="300"/>
              </a:spcBef>
              <a:spcAft>
                <a:spcPts val="0"/>
              </a:spcAft>
              <a:buSzPts val="1800"/>
              <a:buNone/>
              <a:defRPr sz="2000"/>
            </a:lvl2pPr>
            <a:lvl3pPr lvl="2" algn="ctr">
              <a:lnSpc>
                <a:spcPct val="100000"/>
              </a:lnSpc>
              <a:spcBef>
                <a:spcPts val="300"/>
              </a:spcBef>
              <a:spcAft>
                <a:spcPts val="0"/>
              </a:spcAft>
              <a:buSzPts val="1620"/>
              <a:buNone/>
              <a:defRPr sz="1800"/>
            </a:lvl3pPr>
            <a:lvl4pPr lvl="3" algn="ctr">
              <a:lnSpc>
                <a:spcPct val="100000"/>
              </a:lnSpc>
              <a:spcBef>
                <a:spcPts val="300"/>
              </a:spcBef>
              <a:spcAft>
                <a:spcPts val="0"/>
              </a:spcAft>
              <a:buSzPts val="1440"/>
              <a:buNone/>
              <a:defRPr sz="1600"/>
            </a:lvl4pPr>
            <a:lvl5pPr lvl="4" algn="ctr">
              <a:lnSpc>
                <a:spcPct val="100000"/>
              </a:lnSpc>
              <a:spcBef>
                <a:spcPts val="300"/>
              </a:spcBef>
              <a:spcAft>
                <a:spcPts val="0"/>
              </a:spcAft>
              <a:buSzPts val="1440"/>
              <a:buNone/>
              <a:defRPr sz="1600"/>
            </a:lvl5pPr>
            <a:lvl6pPr lvl="5" algn="ctr">
              <a:lnSpc>
                <a:spcPct val="100000"/>
              </a:lnSpc>
              <a:spcBef>
                <a:spcPts val="1800"/>
              </a:spcBef>
              <a:spcAft>
                <a:spcPts val="0"/>
              </a:spcAft>
              <a:buSzPts val="1440"/>
              <a:buNone/>
              <a:defRPr sz="1600"/>
            </a:lvl6pPr>
            <a:lvl7pPr lvl="6" algn="ctr">
              <a:lnSpc>
                <a:spcPct val="100000"/>
              </a:lnSpc>
              <a:spcBef>
                <a:spcPts val="300"/>
              </a:spcBef>
              <a:spcAft>
                <a:spcPts val="0"/>
              </a:spcAft>
              <a:buSzPts val="1440"/>
              <a:buNone/>
              <a:defRPr sz="1600"/>
            </a:lvl7pPr>
            <a:lvl8pPr lvl="7" algn="ctr">
              <a:lnSpc>
                <a:spcPct val="90000"/>
              </a:lnSpc>
              <a:spcBef>
                <a:spcPts val="600"/>
              </a:spcBef>
              <a:spcAft>
                <a:spcPts val="0"/>
              </a:spcAft>
              <a:buSzPts val="1440"/>
              <a:buNone/>
              <a:defRPr sz="1600"/>
            </a:lvl8pPr>
            <a:lvl9pPr lvl="8" algn="ctr">
              <a:lnSpc>
                <a:spcPct val="100000"/>
              </a:lnSpc>
              <a:spcBef>
                <a:spcPts val="1800"/>
              </a:spcBef>
              <a:spcAft>
                <a:spcPts val="0"/>
              </a:spcAft>
              <a:buSzPts val="1440"/>
              <a:buNone/>
              <a:defRPr sz="1600"/>
            </a:lvl9pPr>
          </a:lstStyle>
          <a:p>
            <a:endParaRPr/>
          </a:p>
        </p:txBody>
      </p:sp>
      <p:sp>
        <p:nvSpPr>
          <p:cNvPr id="401" name="Google Shape;401;p33"/>
          <p:cNvSpPr txBox="1">
            <a:spLocks noGrp="1"/>
          </p:cNvSpPr>
          <p:nvPr>
            <p:ph type="body" idx="2"/>
          </p:nvPr>
        </p:nvSpPr>
        <p:spPr>
          <a:xfrm>
            <a:off x="1525905" y="4267940"/>
            <a:ext cx="2744788" cy="1458912"/>
          </a:xfrm>
          <a:prstGeom prst="rect">
            <a:avLst/>
          </a:prstGeom>
          <a:noFill/>
          <a:ln>
            <a:noFill/>
          </a:ln>
        </p:spPr>
        <p:txBody>
          <a:bodyPr spcFirstLastPara="1" wrap="square" lIns="0" tIns="0" rIns="0" bIns="0" anchor="t" anchorCtr="0">
            <a:noAutofit/>
          </a:bodyPr>
          <a:lstStyle>
            <a:lvl1pPr marL="457200" lvl="0" indent="-365760" algn="ctr">
              <a:lnSpc>
                <a:spcPct val="100000"/>
              </a:lnSpc>
              <a:spcBef>
                <a:spcPts val="600"/>
              </a:spcBef>
              <a:spcAft>
                <a:spcPts val="0"/>
              </a:spcAft>
              <a:buSzPts val="2160"/>
              <a:buChar char="​"/>
              <a:defRPr sz="2400">
                <a:solidFill>
                  <a:schemeClr val="accent4"/>
                </a:solidFill>
              </a:defRPr>
            </a:lvl1pPr>
            <a:lvl2pPr marL="914400" lvl="1" indent="-331469" algn="ctr">
              <a:lnSpc>
                <a:spcPct val="100000"/>
              </a:lnSpc>
              <a:spcBef>
                <a:spcPts val="600"/>
              </a:spcBef>
              <a:spcAft>
                <a:spcPts val="0"/>
              </a:spcAft>
              <a:buSzPts val="1620"/>
              <a:buFont typeface="Open Sans"/>
              <a:buChar char="​"/>
              <a:defRPr/>
            </a:lvl2pPr>
            <a:lvl3pPr marL="1371600" lvl="2" indent="-331469" algn="l">
              <a:lnSpc>
                <a:spcPct val="100000"/>
              </a:lnSpc>
              <a:spcBef>
                <a:spcPts val="300"/>
              </a:spcBef>
              <a:spcAft>
                <a:spcPts val="0"/>
              </a:spcAft>
              <a:buSzPts val="1620"/>
              <a:buChar char="–"/>
              <a:defRPr/>
            </a:lvl3pPr>
            <a:lvl4pPr marL="1828800" lvl="3" indent="-331469" algn="l">
              <a:lnSpc>
                <a:spcPct val="100000"/>
              </a:lnSpc>
              <a:spcBef>
                <a:spcPts val="300"/>
              </a:spcBef>
              <a:spcAft>
                <a:spcPts val="0"/>
              </a:spcAft>
              <a:buSzPts val="1620"/>
              <a:buChar char="•"/>
              <a:defRPr/>
            </a:lvl4pPr>
            <a:lvl5pPr marL="2286000" lvl="4" indent="-331470" algn="l">
              <a:lnSpc>
                <a:spcPct val="100000"/>
              </a:lnSpc>
              <a:spcBef>
                <a:spcPts val="300"/>
              </a:spcBef>
              <a:spcAft>
                <a:spcPts val="0"/>
              </a:spcAft>
              <a:buSzPts val="1620"/>
              <a:buChar char="–"/>
              <a:defRPr/>
            </a:lvl5pPr>
            <a:lvl6pPr marL="2743200" lvl="5" indent="-331470" algn="l">
              <a:lnSpc>
                <a:spcPct val="100000"/>
              </a:lnSpc>
              <a:spcBef>
                <a:spcPts val="1800"/>
              </a:spcBef>
              <a:spcAft>
                <a:spcPts val="0"/>
              </a:spcAft>
              <a:buSzPts val="1620"/>
              <a:buAutoNum type="arabicPeriod"/>
              <a:defRPr/>
            </a:lvl6pPr>
            <a:lvl7pPr marL="3200400" lvl="6" indent="-331470" algn="l">
              <a:lnSpc>
                <a:spcPct val="100000"/>
              </a:lnSpc>
              <a:spcBef>
                <a:spcPts val="300"/>
              </a:spcBef>
              <a:spcAft>
                <a:spcPts val="0"/>
              </a:spcAft>
              <a:buSzPts val="1620"/>
              <a:buAutoNum type="alphaLcPeriod"/>
              <a:defRPr/>
            </a:lvl7pPr>
            <a:lvl8pPr marL="3657600" lvl="7" indent="-331470" algn="l">
              <a:lnSpc>
                <a:spcPct val="90000"/>
              </a:lnSpc>
              <a:spcBef>
                <a:spcPts val="600"/>
              </a:spcBef>
              <a:spcAft>
                <a:spcPts val="0"/>
              </a:spcAft>
              <a:buSzPts val="1620"/>
              <a:buAutoNum type="romanLcPeriod"/>
              <a:defRPr/>
            </a:lvl8pPr>
            <a:lvl9pPr marL="4114800" lvl="8" indent="-331470" algn="l">
              <a:lnSpc>
                <a:spcPct val="100000"/>
              </a:lnSpc>
              <a:spcBef>
                <a:spcPts val="1800"/>
              </a:spcBef>
              <a:spcAft>
                <a:spcPts val="0"/>
              </a:spcAft>
              <a:buSzPts val="1620"/>
              <a:buAutoNum type="alphaUcPeriod"/>
              <a:defRPr/>
            </a:lvl9pPr>
          </a:lstStyle>
          <a:p>
            <a:endParaRPr/>
          </a:p>
        </p:txBody>
      </p:sp>
      <p:sp>
        <p:nvSpPr>
          <p:cNvPr id="402" name="Google Shape;402;p33"/>
          <p:cNvSpPr txBox="1">
            <a:spLocks noGrp="1"/>
          </p:cNvSpPr>
          <p:nvPr>
            <p:ph type="body" idx="3"/>
          </p:nvPr>
        </p:nvSpPr>
        <p:spPr>
          <a:xfrm>
            <a:off x="4721225" y="4267940"/>
            <a:ext cx="2744788" cy="1458912"/>
          </a:xfrm>
          <a:prstGeom prst="rect">
            <a:avLst/>
          </a:prstGeom>
          <a:noFill/>
          <a:ln>
            <a:noFill/>
          </a:ln>
        </p:spPr>
        <p:txBody>
          <a:bodyPr spcFirstLastPara="1" wrap="square" lIns="0" tIns="0" rIns="0" bIns="0" anchor="t" anchorCtr="0">
            <a:noAutofit/>
          </a:bodyPr>
          <a:lstStyle>
            <a:lvl1pPr marL="457200" lvl="0" indent="-365760" algn="ctr">
              <a:lnSpc>
                <a:spcPct val="100000"/>
              </a:lnSpc>
              <a:spcBef>
                <a:spcPts val="600"/>
              </a:spcBef>
              <a:spcAft>
                <a:spcPts val="0"/>
              </a:spcAft>
              <a:buSzPts val="2160"/>
              <a:buChar char="​"/>
              <a:defRPr sz="2400">
                <a:solidFill>
                  <a:schemeClr val="accent1"/>
                </a:solidFill>
              </a:defRPr>
            </a:lvl1pPr>
            <a:lvl2pPr marL="914400" lvl="1" indent="-331469" algn="ctr">
              <a:lnSpc>
                <a:spcPct val="100000"/>
              </a:lnSpc>
              <a:spcBef>
                <a:spcPts val="600"/>
              </a:spcBef>
              <a:spcAft>
                <a:spcPts val="0"/>
              </a:spcAft>
              <a:buSzPts val="1620"/>
              <a:buFont typeface="Open Sans"/>
              <a:buChar char="​"/>
              <a:defRPr/>
            </a:lvl2pPr>
            <a:lvl3pPr marL="1371600" lvl="2" indent="-331469" algn="l">
              <a:lnSpc>
                <a:spcPct val="100000"/>
              </a:lnSpc>
              <a:spcBef>
                <a:spcPts val="300"/>
              </a:spcBef>
              <a:spcAft>
                <a:spcPts val="0"/>
              </a:spcAft>
              <a:buSzPts val="1620"/>
              <a:buChar char="–"/>
              <a:defRPr/>
            </a:lvl3pPr>
            <a:lvl4pPr marL="1828800" lvl="3" indent="-331469" algn="l">
              <a:lnSpc>
                <a:spcPct val="100000"/>
              </a:lnSpc>
              <a:spcBef>
                <a:spcPts val="300"/>
              </a:spcBef>
              <a:spcAft>
                <a:spcPts val="0"/>
              </a:spcAft>
              <a:buSzPts val="1620"/>
              <a:buChar char="•"/>
              <a:defRPr/>
            </a:lvl4pPr>
            <a:lvl5pPr marL="2286000" lvl="4" indent="-331470" algn="l">
              <a:lnSpc>
                <a:spcPct val="100000"/>
              </a:lnSpc>
              <a:spcBef>
                <a:spcPts val="300"/>
              </a:spcBef>
              <a:spcAft>
                <a:spcPts val="0"/>
              </a:spcAft>
              <a:buSzPts val="1620"/>
              <a:buChar char="–"/>
              <a:defRPr/>
            </a:lvl5pPr>
            <a:lvl6pPr marL="2743200" lvl="5" indent="-331470" algn="l">
              <a:lnSpc>
                <a:spcPct val="100000"/>
              </a:lnSpc>
              <a:spcBef>
                <a:spcPts val="1800"/>
              </a:spcBef>
              <a:spcAft>
                <a:spcPts val="0"/>
              </a:spcAft>
              <a:buSzPts val="1620"/>
              <a:buAutoNum type="arabicPeriod"/>
              <a:defRPr/>
            </a:lvl6pPr>
            <a:lvl7pPr marL="3200400" lvl="6" indent="-331470" algn="l">
              <a:lnSpc>
                <a:spcPct val="100000"/>
              </a:lnSpc>
              <a:spcBef>
                <a:spcPts val="300"/>
              </a:spcBef>
              <a:spcAft>
                <a:spcPts val="0"/>
              </a:spcAft>
              <a:buSzPts val="1620"/>
              <a:buAutoNum type="alphaLcPeriod"/>
              <a:defRPr/>
            </a:lvl7pPr>
            <a:lvl8pPr marL="3657600" lvl="7" indent="-331470" algn="l">
              <a:lnSpc>
                <a:spcPct val="90000"/>
              </a:lnSpc>
              <a:spcBef>
                <a:spcPts val="600"/>
              </a:spcBef>
              <a:spcAft>
                <a:spcPts val="0"/>
              </a:spcAft>
              <a:buSzPts val="1620"/>
              <a:buAutoNum type="romanLcPeriod"/>
              <a:defRPr/>
            </a:lvl8pPr>
            <a:lvl9pPr marL="4114800" lvl="8" indent="-331470" algn="l">
              <a:lnSpc>
                <a:spcPct val="100000"/>
              </a:lnSpc>
              <a:spcBef>
                <a:spcPts val="1800"/>
              </a:spcBef>
              <a:spcAft>
                <a:spcPts val="0"/>
              </a:spcAft>
              <a:buSzPts val="1620"/>
              <a:buAutoNum type="alphaUcPeriod"/>
              <a:defRPr/>
            </a:lvl9pPr>
          </a:lstStyle>
          <a:p>
            <a:endParaRPr/>
          </a:p>
        </p:txBody>
      </p:sp>
      <p:sp>
        <p:nvSpPr>
          <p:cNvPr id="403" name="Google Shape;403;p33"/>
          <p:cNvSpPr txBox="1">
            <a:spLocks noGrp="1"/>
          </p:cNvSpPr>
          <p:nvPr>
            <p:ph type="body" idx="4"/>
          </p:nvPr>
        </p:nvSpPr>
        <p:spPr>
          <a:xfrm>
            <a:off x="7923213" y="4267940"/>
            <a:ext cx="2744788" cy="1458912"/>
          </a:xfrm>
          <a:prstGeom prst="rect">
            <a:avLst/>
          </a:prstGeom>
          <a:noFill/>
          <a:ln>
            <a:noFill/>
          </a:ln>
        </p:spPr>
        <p:txBody>
          <a:bodyPr spcFirstLastPara="1" wrap="square" lIns="0" tIns="0" rIns="0" bIns="0" anchor="t" anchorCtr="0">
            <a:noAutofit/>
          </a:bodyPr>
          <a:lstStyle>
            <a:lvl1pPr marL="457200" lvl="0" indent="-365760" algn="ctr">
              <a:lnSpc>
                <a:spcPct val="100000"/>
              </a:lnSpc>
              <a:spcBef>
                <a:spcPts val="600"/>
              </a:spcBef>
              <a:spcAft>
                <a:spcPts val="0"/>
              </a:spcAft>
              <a:buSzPts val="2160"/>
              <a:buChar char="​"/>
              <a:defRPr sz="2400">
                <a:solidFill>
                  <a:schemeClr val="accent2"/>
                </a:solidFill>
              </a:defRPr>
            </a:lvl1pPr>
            <a:lvl2pPr marL="914400" lvl="1" indent="-331469" algn="ctr">
              <a:lnSpc>
                <a:spcPct val="100000"/>
              </a:lnSpc>
              <a:spcBef>
                <a:spcPts val="600"/>
              </a:spcBef>
              <a:spcAft>
                <a:spcPts val="0"/>
              </a:spcAft>
              <a:buSzPts val="1620"/>
              <a:buFont typeface="Open Sans"/>
              <a:buChar char="​"/>
              <a:defRPr>
                <a:solidFill>
                  <a:schemeClr val="dk2"/>
                </a:solidFill>
              </a:defRPr>
            </a:lvl2pPr>
            <a:lvl3pPr marL="1371600" lvl="2" indent="-331469" algn="l">
              <a:lnSpc>
                <a:spcPct val="100000"/>
              </a:lnSpc>
              <a:spcBef>
                <a:spcPts val="300"/>
              </a:spcBef>
              <a:spcAft>
                <a:spcPts val="0"/>
              </a:spcAft>
              <a:buSzPts val="1620"/>
              <a:buChar char="–"/>
              <a:defRPr/>
            </a:lvl3pPr>
            <a:lvl4pPr marL="1828800" lvl="3" indent="-331469" algn="l">
              <a:lnSpc>
                <a:spcPct val="100000"/>
              </a:lnSpc>
              <a:spcBef>
                <a:spcPts val="300"/>
              </a:spcBef>
              <a:spcAft>
                <a:spcPts val="0"/>
              </a:spcAft>
              <a:buSzPts val="1620"/>
              <a:buChar char="•"/>
              <a:defRPr/>
            </a:lvl4pPr>
            <a:lvl5pPr marL="2286000" lvl="4" indent="-331470" algn="l">
              <a:lnSpc>
                <a:spcPct val="100000"/>
              </a:lnSpc>
              <a:spcBef>
                <a:spcPts val="300"/>
              </a:spcBef>
              <a:spcAft>
                <a:spcPts val="0"/>
              </a:spcAft>
              <a:buSzPts val="1620"/>
              <a:buChar char="–"/>
              <a:defRPr/>
            </a:lvl5pPr>
            <a:lvl6pPr marL="2743200" lvl="5" indent="-331470" algn="l">
              <a:lnSpc>
                <a:spcPct val="100000"/>
              </a:lnSpc>
              <a:spcBef>
                <a:spcPts val="1800"/>
              </a:spcBef>
              <a:spcAft>
                <a:spcPts val="0"/>
              </a:spcAft>
              <a:buSzPts val="1620"/>
              <a:buAutoNum type="arabicPeriod"/>
              <a:defRPr/>
            </a:lvl6pPr>
            <a:lvl7pPr marL="3200400" lvl="6" indent="-331470" algn="l">
              <a:lnSpc>
                <a:spcPct val="100000"/>
              </a:lnSpc>
              <a:spcBef>
                <a:spcPts val="300"/>
              </a:spcBef>
              <a:spcAft>
                <a:spcPts val="0"/>
              </a:spcAft>
              <a:buSzPts val="1620"/>
              <a:buAutoNum type="alphaLcPeriod"/>
              <a:defRPr/>
            </a:lvl7pPr>
            <a:lvl8pPr marL="3657600" lvl="7" indent="-331470" algn="l">
              <a:lnSpc>
                <a:spcPct val="90000"/>
              </a:lnSpc>
              <a:spcBef>
                <a:spcPts val="600"/>
              </a:spcBef>
              <a:spcAft>
                <a:spcPts val="0"/>
              </a:spcAft>
              <a:buSzPts val="1620"/>
              <a:buAutoNum type="romanLcPeriod"/>
              <a:defRPr/>
            </a:lvl8pPr>
            <a:lvl9pPr marL="4114800" lvl="8" indent="-331470" algn="l">
              <a:lnSpc>
                <a:spcPct val="100000"/>
              </a:lnSpc>
              <a:spcBef>
                <a:spcPts val="1800"/>
              </a:spcBef>
              <a:spcAft>
                <a:spcPts val="0"/>
              </a:spcAft>
              <a:buSzPts val="1620"/>
              <a:buAutoNum type="alphaUcPeriod"/>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Five Icon ">
  <p:cSld name="Five Icon ">
    <p:spTree>
      <p:nvGrpSpPr>
        <p:cNvPr id="1" name="Shape 404"/>
        <p:cNvGrpSpPr/>
        <p:nvPr/>
      </p:nvGrpSpPr>
      <p:grpSpPr>
        <a:xfrm>
          <a:off x="0" y="0"/>
          <a:ext cx="0" cy="0"/>
          <a:chOff x="0" y="0"/>
          <a:chExt cx="0" cy="0"/>
        </a:xfrm>
      </p:grpSpPr>
      <p:sp>
        <p:nvSpPr>
          <p:cNvPr id="405" name="Google Shape;405;p34"/>
          <p:cNvSpPr/>
          <p:nvPr/>
        </p:nvSpPr>
        <p:spPr>
          <a:xfrm>
            <a:off x="609800" y="2064663"/>
            <a:ext cx="1828959" cy="182895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accent4"/>
              </a:solidFill>
              <a:latin typeface="Arial"/>
              <a:ea typeface="Arial"/>
              <a:cs typeface="Arial"/>
              <a:sym typeface="Arial"/>
            </a:endParaRPr>
          </a:p>
        </p:txBody>
      </p:sp>
      <p:sp>
        <p:nvSpPr>
          <p:cNvPr id="406" name="Google Shape;406;p34"/>
          <p:cNvSpPr/>
          <p:nvPr/>
        </p:nvSpPr>
        <p:spPr>
          <a:xfrm>
            <a:off x="9744473" y="2064663"/>
            <a:ext cx="1828959" cy="1828959"/>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07" name="Google Shape;407;p34"/>
          <p:cNvSpPr/>
          <p:nvPr/>
        </p:nvSpPr>
        <p:spPr>
          <a:xfrm>
            <a:off x="5201380" y="2064663"/>
            <a:ext cx="1828959" cy="1828959"/>
          </a:xfrm>
          <a:prstGeom prst="ellipse">
            <a:avLst/>
          </a:prstGeom>
          <a:solidFill>
            <a:schemeClr val="accen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08" name="Google Shape;408;p34"/>
          <p:cNvSpPr/>
          <p:nvPr/>
        </p:nvSpPr>
        <p:spPr>
          <a:xfrm>
            <a:off x="2892452" y="2064663"/>
            <a:ext cx="1828959" cy="1828959"/>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09" name="Google Shape;409;p34"/>
          <p:cNvSpPr/>
          <p:nvPr/>
        </p:nvSpPr>
        <p:spPr>
          <a:xfrm>
            <a:off x="7464921" y="2064663"/>
            <a:ext cx="1828959" cy="1828959"/>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10" name="Google Shape;410;p34"/>
          <p:cNvSpPr txBox="1"/>
          <p:nvPr/>
        </p:nvSpPr>
        <p:spPr>
          <a:xfrm>
            <a:off x="11490941" y="6388099"/>
            <a:ext cx="437990" cy="365125"/>
          </a:xfrm>
          <a:prstGeom prst="rect">
            <a:avLst/>
          </a:prstGeom>
          <a:noFill/>
          <a:ln>
            <a:noFill/>
          </a:ln>
        </p:spPr>
        <p:txBody>
          <a:bodyPr spcFirstLastPara="1" wrap="square" lIns="0" tIns="0" rIns="0" bIns="0" anchor="ctr" anchorCtr="0">
            <a:noAutofit/>
          </a:bodyPr>
          <a:lstStyle/>
          <a:p>
            <a:pPr marL="0" marR="0" lvl="0" indent="0" algn="r" rtl="0">
              <a:lnSpc>
                <a:spcPct val="90000"/>
              </a:lnSpc>
              <a:spcBef>
                <a:spcPts val="0"/>
              </a:spcBef>
              <a:spcAft>
                <a:spcPts val="0"/>
              </a:spcAft>
              <a:buClr>
                <a:srgbClr val="000000"/>
              </a:buClr>
              <a:buSzPts val="800"/>
              <a:buFont typeface="Arial"/>
              <a:buNone/>
            </a:pPr>
            <a:fld id="{00000000-1234-1234-1234-123412341234}" type="slidenum">
              <a:rPr lang="en-US" sz="800" b="0" i="0" u="none" strike="noStrike" cap="none">
                <a:solidFill>
                  <a:schemeClr val="dk1"/>
                </a:solidFill>
                <a:latin typeface="Arial"/>
                <a:ea typeface="Arial"/>
                <a:cs typeface="Arial"/>
                <a:sym typeface="Arial"/>
              </a:rPr>
              <a:t>‹#›</a:t>
            </a:fld>
            <a:endParaRPr sz="1800" b="0" i="0" u="none" strike="noStrike" cap="none">
              <a:solidFill>
                <a:schemeClr val="dk1"/>
              </a:solidFill>
              <a:latin typeface="Arial"/>
              <a:ea typeface="Arial"/>
              <a:cs typeface="Arial"/>
              <a:sym typeface="Arial"/>
            </a:endParaRPr>
          </a:p>
        </p:txBody>
      </p:sp>
      <p:sp>
        <p:nvSpPr>
          <p:cNvPr id="411" name="Google Shape;411;p34"/>
          <p:cNvSpPr txBox="1">
            <a:spLocks noGrp="1"/>
          </p:cNvSpPr>
          <p:nvPr>
            <p:ph type="title"/>
          </p:nvPr>
        </p:nvSpPr>
        <p:spPr>
          <a:xfrm>
            <a:off x="579809" y="412751"/>
            <a:ext cx="11001004" cy="381000"/>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accent2"/>
              </a:buClr>
              <a:buSzPts val="2800"/>
              <a:buFont typeface="Arial"/>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2" name="Google Shape;412;p34"/>
          <p:cNvSpPr txBox="1">
            <a:spLocks noGrp="1"/>
          </p:cNvSpPr>
          <p:nvPr>
            <p:ph type="subTitle" idx="1"/>
          </p:nvPr>
        </p:nvSpPr>
        <p:spPr>
          <a:xfrm>
            <a:off x="592866" y="811830"/>
            <a:ext cx="10962687" cy="247743"/>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SzPts val="1800"/>
              <a:buNone/>
              <a:defRPr sz="2000">
                <a:solidFill>
                  <a:schemeClr val="accent4"/>
                </a:solidFill>
                <a:latin typeface="Arial"/>
                <a:ea typeface="Arial"/>
                <a:cs typeface="Arial"/>
                <a:sym typeface="Arial"/>
              </a:defRPr>
            </a:lvl1pPr>
            <a:lvl2pPr lvl="1" algn="ctr">
              <a:lnSpc>
                <a:spcPct val="100000"/>
              </a:lnSpc>
              <a:spcBef>
                <a:spcPts val="300"/>
              </a:spcBef>
              <a:spcAft>
                <a:spcPts val="0"/>
              </a:spcAft>
              <a:buSzPts val="1800"/>
              <a:buNone/>
              <a:defRPr sz="2000"/>
            </a:lvl2pPr>
            <a:lvl3pPr lvl="2" algn="ctr">
              <a:lnSpc>
                <a:spcPct val="100000"/>
              </a:lnSpc>
              <a:spcBef>
                <a:spcPts val="300"/>
              </a:spcBef>
              <a:spcAft>
                <a:spcPts val="0"/>
              </a:spcAft>
              <a:buSzPts val="1620"/>
              <a:buNone/>
              <a:defRPr sz="1800"/>
            </a:lvl3pPr>
            <a:lvl4pPr lvl="3" algn="ctr">
              <a:lnSpc>
                <a:spcPct val="100000"/>
              </a:lnSpc>
              <a:spcBef>
                <a:spcPts val="300"/>
              </a:spcBef>
              <a:spcAft>
                <a:spcPts val="0"/>
              </a:spcAft>
              <a:buSzPts val="1440"/>
              <a:buNone/>
              <a:defRPr sz="1600"/>
            </a:lvl4pPr>
            <a:lvl5pPr lvl="4" algn="ctr">
              <a:lnSpc>
                <a:spcPct val="100000"/>
              </a:lnSpc>
              <a:spcBef>
                <a:spcPts val="300"/>
              </a:spcBef>
              <a:spcAft>
                <a:spcPts val="0"/>
              </a:spcAft>
              <a:buSzPts val="1440"/>
              <a:buNone/>
              <a:defRPr sz="1600"/>
            </a:lvl5pPr>
            <a:lvl6pPr lvl="5" algn="ctr">
              <a:lnSpc>
                <a:spcPct val="100000"/>
              </a:lnSpc>
              <a:spcBef>
                <a:spcPts val="1800"/>
              </a:spcBef>
              <a:spcAft>
                <a:spcPts val="0"/>
              </a:spcAft>
              <a:buSzPts val="1440"/>
              <a:buNone/>
              <a:defRPr sz="1600"/>
            </a:lvl6pPr>
            <a:lvl7pPr lvl="6" algn="ctr">
              <a:lnSpc>
                <a:spcPct val="100000"/>
              </a:lnSpc>
              <a:spcBef>
                <a:spcPts val="300"/>
              </a:spcBef>
              <a:spcAft>
                <a:spcPts val="0"/>
              </a:spcAft>
              <a:buSzPts val="1440"/>
              <a:buNone/>
              <a:defRPr sz="1600"/>
            </a:lvl7pPr>
            <a:lvl8pPr lvl="7" algn="ctr">
              <a:lnSpc>
                <a:spcPct val="90000"/>
              </a:lnSpc>
              <a:spcBef>
                <a:spcPts val="600"/>
              </a:spcBef>
              <a:spcAft>
                <a:spcPts val="0"/>
              </a:spcAft>
              <a:buSzPts val="1440"/>
              <a:buNone/>
              <a:defRPr sz="1600"/>
            </a:lvl8pPr>
            <a:lvl9pPr lvl="8" algn="ctr">
              <a:lnSpc>
                <a:spcPct val="100000"/>
              </a:lnSpc>
              <a:spcBef>
                <a:spcPts val="1800"/>
              </a:spcBef>
              <a:spcAft>
                <a:spcPts val="0"/>
              </a:spcAft>
              <a:buSzPts val="1440"/>
              <a:buNone/>
              <a:defRPr sz="1600"/>
            </a:lvl9pPr>
          </a:lstStyle>
          <a:p>
            <a:endParaRPr/>
          </a:p>
        </p:txBody>
      </p:sp>
      <p:sp>
        <p:nvSpPr>
          <p:cNvPr id="413" name="Google Shape;413;p34"/>
          <p:cNvSpPr txBox="1">
            <a:spLocks noGrp="1"/>
          </p:cNvSpPr>
          <p:nvPr>
            <p:ph type="body" idx="2"/>
          </p:nvPr>
        </p:nvSpPr>
        <p:spPr>
          <a:xfrm>
            <a:off x="610850" y="4282873"/>
            <a:ext cx="1828800" cy="1458912"/>
          </a:xfrm>
          <a:prstGeom prst="rect">
            <a:avLst/>
          </a:prstGeom>
          <a:noFill/>
          <a:ln>
            <a:noFill/>
          </a:ln>
        </p:spPr>
        <p:txBody>
          <a:bodyPr spcFirstLastPara="1" wrap="square" lIns="0" tIns="0" rIns="0" bIns="0" anchor="t" anchorCtr="0">
            <a:noAutofit/>
          </a:bodyPr>
          <a:lstStyle>
            <a:lvl1pPr marL="457200" lvl="0" indent="-342900" algn="ctr">
              <a:lnSpc>
                <a:spcPct val="100000"/>
              </a:lnSpc>
              <a:spcBef>
                <a:spcPts val="600"/>
              </a:spcBef>
              <a:spcAft>
                <a:spcPts val="0"/>
              </a:spcAft>
              <a:buSzPts val="1800"/>
              <a:buChar char="​"/>
              <a:defRPr sz="2000">
                <a:solidFill>
                  <a:schemeClr val="accent4"/>
                </a:solidFill>
              </a:defRPr>
            </a:lvl1pPr>
            <a:lvl2pPr marL="914400" lvl="1" indent="-320040" algn="ctr">
              <a:lnSpc>
                <a:spcPct val="100000"/>
              </a:lnSpc>
              <a:spcBef>
                <a:spcPts val="600"/>
              </a:spcBef>
              <a:spcAft>
                <a:spcPts val="0"/>
              </a:spcAft>
              <a:buSzPts val="1440"/>
              <a:buFont typeface="Open Sans"/>
              <a:buChar char="​"/>
              <a:defRPr sz="1600"/>
            </a:lvl2pPr>
            <a:lvl3pPr marL="1371600" lvl="2" indent="-331469" algn="l">
              <a:lnSpc>
                <a:spcPct val="100000"/>
              </a:lnSpc>
              <a:spcBef>
                <a:spcPts val="300"/>
              </a:spcBef>
              <a:spcAft>
                <a:spcPts val="0"/>
              </a:spcAft>
              <a:buSzPts val="1620"/>
              <a:buChar char="–"/>
              <a:defRPr/>
            </a:lvl3pPr>
            <a:lvl4pPr marL="1828800" lvl="3" indent="-331469" algn="l">
              <a:lnSpc>
                <a:spcPct val="100000"/>
              </a:lnSpc>
              <a:spcBef>
                <a:spcPts val="300"/>
              </a:spcBef>
              <a:spcAft>
                <a:spcPts val="0"/>
              </a:spcAft>
              <a:buSzPts val="1620"/>
              <a:buChar char="•"/>
              <a:defRPr/>
            </a:lvl4pPr>
            <a:lvl5pPr marL="2286000" lvl="4" indent="-331470" algn="l">
              <a:lnSpc>
                <a:spcPct val="100000"/>
              </a:lnSpc>
              <a:spcBef>
                <a:spcPts val="300"/>
              </a:spcBef>
              <a:spcAft>
                <a:spcPts val="0"/>
              </a:spcAft>
              <a:buSzPts val="1620"/>
              <a:buChar char="–"/>
              <a:defRPr/>
            </a:lvl5pPr>
            <a:lvl6pPr marL="2743200" lvl="5" indent="-331470" algn="l">
              <a:lnSpc>
                <a:spcPct val="100000"/>
              </a:lnSpc>
              <a:spcBef>
                <a:spcPts val="1800"/>
              </a:spcBef>
              <a:spcAft>
                <a:spcPts val="0"/>
              </a:spcAft>
              <a:buSzPts val="1620"/>
              <a:buAutoNum type="arabicPeriod"/>
              <a:defRPr/>
            </a:lvl6pPr>
            <a:lvl7pPr marL="3200400" lvl="6" indent="-331470" algn="l">
              <a:lnSpc>
                <a:spcPct val="100000"/>
              </a:lnSpc>
              <a:spcBef>
                <a:spcPts val="300"/>
              </a:spcBef>
              <a:spcAft>
                <a:spcPts val="0"/>
              </a:spcAft>
              <a:buSzPts val="1620"/>
              <a:buAutoNum type="alphaLcPeriod"/>
              <a:defRPr/>
            </a:lvl7pPr>
            <a:lvl8pPr marL="3657600" lvl="7" indent="-331470" algn="l">
              <a:lnSpc>
                <a:spcPct val="90000"/>
              </a:lnSpc>
              <a:spcBef>
                <a:spcPts val="600"/>
              </a:spcBef>
              <a:spcAft>
                <a:spcPts val="0"/>
              </a:spcAft>
              <a:buSzPts val="1620"/>
              <a:buAutoNum type="romanLcPeriod"/>
              <a:defRPr/>
            </a:lvl8pPr>
            <a:lvl9pPr marL="4114800" lvl="8" indent="-331470" algn="l">
              <a:lnSpc>
                <a:spcPct val="100000"/>
              </a:lnSpc>
              <a:spcBef>
                <a:spcPts val="1800"/>
              </a:spcBef>
              <a:spcAft>
                <a:spcPts val="0"/>
              </a:spcAft>
              <a:buSzPts val="1620"/>
              <a:buAutoNum type="alphaUcPeriod"/>
              <a:defRPr/>
            </a:lvl9pPr>
          </a:lstStyle>
          <a:p>
            <a:endParaRPr/>
          </a:p>
        </p:txBody>
      </p:sp>
      <p:sp>
        <p:nvSpPr>
          <p:cNvPr id="414" name="Google Shape;414;p34"/>
          <p:cNvSpPr txBox="1">
            <a:spLocks noGrp="1"/>
          </p:cNvSpPr>
          <p:nvPr>
            <p:ph type="body" idx="3"/>
          </p:nvPr>
        </p:nvSpPr>
        <p:spPr>
          <a:xfrm>
            <a:off x="2894013" y="4282873"/>
            <a:ext cx="1828800" cy="1458912"/>
          </a:xfrm>
          <a:prstGeom prst="rect">
            <a:avLst/>
          </a:prstGeom>
          <a:noFill/>
          <a:ln>
            <a:noFill/>
          </a:ln>
        </p:spPr>
        <p:txBody>
          <a:bodyPr spcFirstLastPara="1" wrap="square" lIns="0" tIns="0" rIns="0" bIns="0" anchor="t" anchorCtr="0">
            <a:noAutofit/>
          </a:bodyPr>
          <a:lstStyle>
            <a:lvl1pPr marL="457200" lvl="0" indent="-342900" algn="ctr">
              <a:lnSpc>
                <a:spcPct val="100000"/>
              </a:lnSpc>
              <a:spcBef>
                <a:spcPts val="600"/>
              </a:spcBef>
              <a:spcAft>
                <a:spcPts val="0"/>
              </a:spcAft>
              <a:buSzPts val="1800"/>
              <a:buChar char="​"/>
              <a:defRPr sz="2000">
                <a:solidFill>
                  <a:schemeClr val="accent3"/>
                </a:solidFill>
              </a:defRPr>
            </a:lvl1pPr>
            <a:lvl2pPr marL="914400" lvl="1" indent="-320040" algn="ctr">
              <a:lnSpc>
                <a:spcPct val="100000"/>
              </a:lnSpc>
              <a:spcBef>
                <a:spcPts val="600"/>
              </a:spcBef>
              <a:spcAft>
                <a:spcPts val="0"/>
              </a:spcAft>
              <a:buSzPts val="1440"/>
              <a:buFont typeface="Open Sans"/>
              <a:buChar char="​"/>
              <a:defRPr sz="1600"/>
            </a:lvl2pPr>
            <a:lvl3pPr marL="1371600" lvl="2" indent="-331469" algn="l">
              <a:lnSpc>
                <a:spcPct val="100000"/>
              </a:lnSpc>
              <a:spcBef>
                <a:spcPts val="300"/>
              </a:spcBef>
              <a:spcAft>
                <a:spcPts val="0"/>
              </a:spcAft>
              <a:buSzPts val="1620"/>
              <a:buChar char="–"/>
              <a:defRPr/>
            </a:lvl3pPr>
            <a:lvl4pPr marL="1828800" lvl="3" indent="-331469" algn="l">
              <a:lnSpc>
                <a:spcPct val="100000"/>
              </a:lnSpc>
              <a:spcBef>
                <a:spcPts val="300"/>
              </a:spcBef>
              <a:spcAft>
                <a:spcPts val="0"/>
              </a:spcAft>
              <a:buSzPts val="1620"/>
              <a:buChar char="•"/>
              <a:defRPr/>
            </a:lvl4pPr>
            <a:lvl5pPr marL="2286000" lvl="4" indent="-331470" algn="l">
              <a:lnSpc>
                <a:spcPct val="100000"/>
              </a:lnSpc>
              <a:spcBef>
                <a:spcPts val="300"/>
              </a:spcBef>
              <a:spcAft>
                <a:spcPts val="0"/>
              </a:spcAft>
              <a:buSzPts val="1620"/>
              <a:buChar char="–"/>
              <a:defRPr/>
            </a:lvl5pPr>
            <a:lvl6pPr marL="2743200" lvl="5" indent="-331470" algn="l">
              <a:lnSpc>
                <a:spcPct val="100000"/>
              </a:lnSpc>
              <a:spcBef>
                <a:spcPts val="1800"/>
              </a:spcBef>
              <a:spcAft>
                <a:spcPts val="0"/>
              </a:spcAft>
              <a:buSzPts val="1620"/>
              <a:buAutoNum type="arabicPeriod"/>
              <a:defRPr/>
            </a:lvl6pPr>
            <a:lvl7pPr marL="3200400" lvl="6" indent="-331470" algn="l">
              <a:lnSpc>
                <a:spcPct val="100000"/>
              </a:lnSpc>
              <a:spcBef>
                <a:spcPts val="300"/>
              </a:spcBef>
              <a:spcAft>
                <a:spcPts val="0"/>
              </a:spcAft>
              <a:buSzPts val="1620"/>
              <a:buAutoNum type="alphaLcPeriod"/>
              <a:defRPr/>
            </a:lvl7pPr>
            <a:lvl8pPr marL="3657600" lvl="7" indent="-331470" algn="l">
              <a:lnSpc>
                <a:spcPct val="90000"/>
              </a:lnSpc>
              <a:spcBef>
                <a:spcPts val="600"/>
              </a:spcBef>
              <a:spcAft>
                <a:spcPts val="0"/>
              </a:spcAft>
              <a:buSzPts val="1620"/>
              <a:buAutoNum type="romanLcPeriod"/>
              <a:defRPr/>
            </a:lvl8pPr>
            <a:lvl9pPr marL="4114800" lvl="8" indent="-331470" algn="l">
              <a:lnSpc>
                <a:spcPct val="100000"/>
              </a:lnSpc>
              <a:spcBef>
                <a:spcPts val="1800"/>
              </a:spcBef>
              <a:spcAft>
                <a:spcPts val="0"/>
              </a:spcAft>
              <a:buSzPts val="1620"/>
              <a:buAutoNum type="alphaUcPeriod"/>
              <a:defRPr/>
            </a:lvl9pPr>
          </a:lstStyle>
          <a:p>
            <a:endParaRPr/>
          </a:p>
        </p:txBody>
      </p:sp>
      <p:sp>
        <p:nvSpPr>
          <p:cNvPr id="415" name="Google Shape;415;p34"/>
          <p:cNvSpPr txBox="1">
            <a:spLocks noGrp="1"/>
          </p:cNvSpPr>
          <p:nvPr>
            <p:ph type="body" idx="4"/>
          </p:nvPr>
        </p:nvSpPr>
        <p:spPr>
          <a:xfrm>
            <a:off x="5185093" y="4282873"/>
            <a:ext cx="1828800" cy="1458912"/>
          </a:xfrm>
          <a:prstGeom prst="rect">
            <a:avLst/>
          </a:prstGeom>
          <a:noFill/>
          <a:ln>
            <a:noFill/>
          </a:ln>
        </p:spPr>
        <p:txBody>
          <a:bodyPr spcFirstLastPara="1" wrap="square" lIns="0" tIns="0" rIns="0" bIns="0" anchor="t" anchorCtr="0">
            <a:noAutofit/>
          </a:bodyPr>
          <a:lstStyle>
            <a:lvl1pPr marL="457200" lvl="0" indent="-342900" algn="ctr">
              <a:lnSpc>
                <a:spcPct val="100000"/>
              </a:lnSpc>
              <a:spcBef>
                <a:spcPts val="600"/>
              </a:spcBef>
              <a:spcAft>
                <a:spcPts val="0"/>
              </a:spcAft>
              <a:buSzPts val="1800"/>
              <a:buChar char="​"/>
              <a:defRPr sz="2000">
                <a:solidFill>
                  <a:schemeClr val="accent1"/>
                </a:solidFill>
              </a:defRPr>
            </a:lvl1pPr>
            <a:lvl2pPr marL="914400" lvl="1" indent="-320040" algn="ctr">
              <a:lnSpc>
                <a:spcPct val="100000"/>
              </a:lnSpc>
              <a:spcBef>
                <a:spcPts val="600"/>
              </a:spcBef>
              <a:spcAft>
                <a:spcPts val="0"/>
              </a:spcAft>
              <a:buSzPts val="1440"/>
              <a:buFont typeface="Open Sans"/>
              <a:buChar char="​"/>
              <a:defRPr sz="1600"/>
            </a:lvl2pPr>
            <a:lvl3pPr marL="1371600" lvl="2" indent="-331469" algn="l">
              <a:lnSpc>
                <a:spcPct val="100000"/>
              </a:lnSpc>
              <a:spcBef>
                <a:spcPts val="300"/>
              </a:spcBef>
              <a:spcAft>
                <a:spcPts val="0"/>
              </a:spcAft>
              <a:buSzPts val="1620"/>
              <a:buChar char="–"/>
              <a:defRPr/>
            </a:lvl3pPr>
            <a:lvl4pPr marL="1828800" lvl="3" indent="-331469" algn="l">
              <a:lnSpc>
                <a:spcPct val="100000"/>
              </a:lnSpc>
              <a:spcBef>
                <a:spcPts val="300"/>
              </a:spcBef>
              <a:spcAft>
                <a:spcPts val="0"/>
              </a:spcAft>
              <a:buSzPts val="1620"/>
              <a:buChar char="•"/>
              <a:defRPr/>
            </a:lvl4pPr>
            <a:lvl5pPr marL="2286000" lvl="4" indent="-331470" algn="l">
              <a:lnSpc>
                <a:spcPct val="100000"/>
              </a:lnSpc>
              <a:spcBef>
                <a:spcPts val="300"/>
              </a:spcBef>
              <a:spcAft>
                <a:spcPts val="0"/>
              </a:spcAft>
              <a:buSzPts val="1620"/>
              <a:buChar char="–"/>
              <a:defRPr/>
            </a:lvl5pPr>
            <a:lvl6pPr marL="2743200" lvl="5" indent="-331470" algn="l">
              <a:lnSpc>
                <a:spcPct val="100000"/>
              </a:lnSpc>
              <a:spcBef>
                <a:spcPts val="1800"/>
              </a:spcBef>
              <a:spcAft>
                <a:spcPts val="0"/>
              </a:spcAft>
              <a:buSzPts val="1620"/>
              <a:buAutoNum type="arabicPeriod"/>
              <a:defRPr/>
            </a:lvl6pPr>
            <a:lvl7pPr marL="3200400" lvl="6" indent="-331470" algn="l">
              <a:lnSpc>
                <a:spcPct val="100000"/>
              </a:lnSpc>
              <a:spcBef>
                <a:spcPts val="300"/>
              </a:spcBef>
              <a:spcAft>
                <a:spcPts val="0"/>
              </a:spcAft>
              <a:buSzPts val="1620"/>
              <a:buAutoNum type="alphaLcPeriod"/>
              <a:defRPr/>
            </a:lvl7pPr>
            <a:lvl8pPr marL="3657600" lvl="7" indent="-331470" algn="l">
              <a:lnSpc>
                <a:spcPct val="90000"/>
              </a:lnSpc>
              <a:spcBef>
                <a:spcPts val="600"/>
              </a:spcBef>
              <a:spcAft>
                <a:spcPts val="0"/>
              </a:spcAft>
              <a:buSzPts val="1620"/>
              <a:buAutoNum type="romanLcPeriod"/>
              <a:defRPr/>
            </a:lvl8pPr>
            <a:lvl9pPr marL="4114800" lvl="8" indent="-331470" algn="l">
              <a:lnSpc>
                <a:spcPct val="100000"/>
              </a:lnSpc>
              <a:spcBef>
                <a:spcPts val="1800"/>
              </a:spcBef>
              <a:spcAft>
                <a:spcPts val="0"/>
              </a:spcAft>
              <a:buSzPts val="1620"/>
              <a:buAutoNum type="alphaUcPeriod"/>
              <a:defRPr/>
            </a:lvl9pPr>
          </a:lstStyle>
          <a:p>
            <a:endParaRPr/>
          </a:p>
        </p:txBody>
      </p:sp>
      <p:sp>
        <p:nvSpPr>
          <p:cNvPr id="416" name="Google Shape;416;p34"/>
          <p:cNvSpPr txBox="1">
            <a:spLocks noGrp="1"/>
          </p:cNvSpPr>
          <p:nvPr>
            <p:ph type="body" idx="5"/>
          </p:nvPr>
        </p:nvSpPr>
        <p:spPr>
          <a:xfrm>
            <a:off x="7470001" y="4282873"/>
            <a:ext cx="1828800" cy="1458912"/>
          </a:xfrm>
          <a:prstGeom prst="rect">
            <a:avLst/>
          </a:prstGeom>
          <a:noFill/>
          <a:ln>
            <a:noFill/>
          </a:ln>
        </p:spPr>
        <p:txBody>
          <a:bodyPr spcFirstLastPara="1" wrap="square" lIns="0" tIns="0" rIns="0" bIns="0" anchor="t" anchorCtr="0">
            <a:noAutofit/>
          </a:bodyPr>
          <a:lstStyle>
            <a:lvl1pPr marL="457200" lvl="0" indent="-342900" algn="ctr">
              <a:lnSpc>
                <a:spcPct val="100000"/>
              </a:lnSpc>
              <a:spcBef>
                <a:spcPts val="600"/>
              </a:spcBef>
              <a:spcAft>
                <a:spcPts val="0"/>
              </a:spcAft>
              <a:buSzPts val="1800"/>
              <a:buChar char="​"/>
              <a:defRPr sz="2000">
                <a:solidFill>
                  <a:schemeClr val="accent2"/>
                </a:solidFill>
              </a:defRPr>
            </a:lvl1pPr>
            <a:lvl2pPr marL="914400" lvl="1" indent="-320040" algn="ctr">
              <a:lnSpc>
                <a:spcPct val="100000"/>
              </a:lnSpc>
              <a:spcBef>
                <a:spcPts val="600"/>
              </a:spcBef>
              <a:spcAft>
                <a:spcPts val="0"/>
              </a:spcAft>
              <a:buSzPts val="1440"/>
              <a:buFont typeface="Open Sans"/>
              <a:buChar char="​"/>
              <a:defRPr sz="1600"/>
            </a:lvl2pPr>
            <a:lvl3pPr marL="1371600" lvl="2" indent="-331469" algn="l">
              <a:lnSpc>
                <a:spcPct val="100000"/>
              </a:lnSpc>
              <a:spcBef>
                <a:spcPts val="300"/>
              </a:spcBef>
              <a:spcAft>
                <a:spcPts val="0"/>
              </a:spcAft>
              <a:buSzPts val="1620"/>
              <a:buChar char="–"/>
              <a:defRPr/>
            </a:lvl3pPr>
            <a:lvl4pPr marL="1828800" lvl="3" indent="-331469" algn="l">
              <a:lnSpc>
                <a:spcPct val="100000"/>
              </a:lnSpc>
              <a:spcBef>
                <a:spcPts val="300"/>
              </a:spcBef>
              <a:spcAft>
                <a:spcPts val="0"/>
              </a:spcAft>
              <a:buSzPts val="1620"/>
              <a:buChar char="•"/>
              <a:defRPr/>
            </a:lvl4pPr>
            <a:lvl5pPr marL="2286000" lvl="4" indent="-331470" algn="l">
              <a:lnSpc>
                <a:spcPct val="100000"/>
              </a:lnSpc>
              <a:spcBef>
                <a:spcPts val="300"/>
              </a:spcBef>
              <a:spcAft>
                <a:spcPts val="0"/>
              </a:spcAft>
              <a:buSzPts val="1620"/>
              <a:buChar char="–"/>
              <a:defRPr/>
            </a:lvl5pPr>
            <a:lvl6pPr marL="2743200" lvl="5" indent="-331470" algn="l">
              <a:lnSpc>
                <a:spcPct val="100000"/>
              </a:lnSpc>
              <a:spcBef>
                <a:spcPts val="1800"/>
              </a:spcBef>
              <a:spcAft>
                <a:spcPts val="0"/>
              </a:spcAft>
              <a:buSzPts val="1620"/>
              <a:buAutoNum type="arabicPeriod"/>
              <a:defRPr/>
            </a:lvl6pPr>
            <a:lvl7pPr marL="3200400" lvl="6" indent="-331470" algn="l">
              <a:lnSpc>
                <a:spcPct val="100000"/>
              </a:lnSpc>
              <a:spcBef>
                <a:spcPts val="300"/>
              </a:spcBef>
              <a:spcAft>
                <a:spcPts val="0"/>
              </a:spcAft>
              <a:buSzPts val="1620"/>
              <a:buAutoNum type="alphaLcPeriod"/>
              <a:defRPr/>
            </a:lvl7pPr>
            <a:lvl8pPr marL="3657600" lvl="7" indent="-331470" algn="l">
              <a:lnSpc>
                <a:spcPct val="90000"/>
              </a:lnSpc>
              <a:spcBef>
                <a:spcPts val="600"/>
              </a:spcBef>
              <a:spcAft>
                <a:spcPts val="0"/>
              </a:spcAft>
              <a:buSzPts val="1620"/>
              <a:buAutoNum type="romanLcPeriod"/>
              <a:defRPr/>
            </a:lvl8pPr>
            <a:lvl9pPr marL="4114800" lvl="8" indent="-331470" algn="l">
              <a:lnSpc>
                <a:spcPct val="100000"/>
              </a:lnSpc>
              <a:spcBef>
                <a:spcPts val="1800"/>
              </a:spcBef>
              <a:spcAft>
                <a:spcPts val="0"/>
              </a:spcAft>
              <a:buSzPts val="1620"/>
              <a:buAutoNum type="alphaUcPeriod"/>
              <a:defRPr/>
            </a:lvl9pPr>
          </a:lstStyle>
          <a:p>
            <a:endParaRPr/>
          </a:p>
        </p:txBody>
      </p:sp>
      <p:sp>
        <p:nvSpPr>
          <p:cNvPr id="417" name="Google Shape;417;p34"/>
          <p:cNvSpPr txBox="1">
            <a:spLocks noGrp="1"/>
          </p:cNvSpPr>
          <p:nvPr>
            <p:ph type="body" idx="6"/>
          </p:nvPr>
        </p:nvSpPr>
        <p:spPr>
          <a:xfrm>
            <a:off x="9752013" y="4282873"/>
            <a:ext cx="1828800" cy="1458912"/>
          </a:xfrm>
          <a:prstGeom prst="rect">
            <a:avLst/>
          </a:prstGeom>
          <a:noFill/>
          <a:ln>
            <a:noFill/>
          </a:ln>
        </p:spPr>
        <p:txBody>
          <a:bodyPr spcFirstLastPara="1" wrap="square" lIns="0" tIns="0" rIns="0" bIns="0" anchor="t" anchorCtr="0">
            <a:noAutofit/>
          </a:bodyPr>
          <a:lstStyle>
            <a:lvl1pPr marL="457200" lvl="0" indent="-342900" algn="ctr">
              <a:lnSpc>
                <a:spcPct val="100000"/>
              </a:lnSpc>
              <a:spcBef>
                <a:spcPts val="600"/>
              </a:spcBef>
              <a:spcAft>
                <a:spcPts val="0"/>
              </a:spcAft>
              <a:buSzPts val="1800"/>
              <a:buChar char="​"/>
              <a:defRPr sz="2000">
                <a:solidFill>
                  <a:schemeClr val="accent5"/>
                </a:solidFill>
              </a:defRPr>
            </a:lvl1pPr>
            <a:lvl2pPr marL="914400" lvl="1" indent="-320040" algn="ctr">
              <a:lnSpc>
                <a:spcPct val="100000"/>
              </a:lnSpc>
              <a:spcBef>
                <a:spcPts val="600"/>
              </a:spcBef>
              <a:spcAft>
                <a:spcPts val="0"/>
              </a:spcAft>
              <a:buSzPts val="1440"/>
              <a:buFont typeface="Open Sans"/>
              <a:buChar char="​"/>
              <a:defRPr sz="1600"/>
            </a:lvl2pPr>
            <a:lvl3pPr marL="1371600" lvl="2" indent="-331469" algn="l">
              <a:lnSpc>
                <a:spcPct val="100000"/>
              </a:lnSpc>
              <a:spcBef>
                <a:spcPts val="300"/>
              </a:spcBef>
              <a:spcAft>
                <a:spcPts val="0"/>
              </a:spcAft>
              <a:buSzPts val="1620"/>
              <a:buChar char="–"/>
              <a:defRPr/>
            </a:lvl3pPr>
            <a:lvl4pPr marL="1828800" lvl="3" indent="-331469" algn="l">
              <a:lnSpc>
                <a:spcPct val="100000"/>
              </a:lnSpc>
              <a:spcBef>
                <a:spcPts val="300"/>
              </a:spcBef>
              <a:spcAft>
                <a:spcPts val="0"/>
              </a:spcAft>
              <a:buSzPts val="1620"/>
              <a:buChar char="•"/>
              <a:defRPr/>
            </a:lvl4pPr>
            <a:lvl5pPr marL="2286000" lvl="4" indent="-331470" algn="l">
              <a:lnSpc>
                <a:spcPct val="100000"/>
              </a:lnSpc>
              <a:spcBef>
                <a:spcPts val="300"/>
              </a:spcBef>
              <a:spcAft>
                <a:spcPts val="0"/>
              </a:spcAft>
              <a:buSzPts val="1620"/>
              <a:buChar char="–"/>
              <a:defRPr/>
            </a:lvl5pPr>
            <a:lvl6pPr marL="2743200" lvl="5" indent="-331470" algn="l">
              <a:lnSpc>
                <a:spcPct val="100000"/>
              </a:lnSpc>
              <a:spcBef>
                <a:spcPts val="1800"/>
              </a:spcBef>
              <a:spcAft>
                <a:spcPts val="0"/>
              </a:spcAft>
              <a:buSzPts val="1620"/>
              <a:buAutoNum type="arabicPeriod"/>
              <a:defRPr/>
            </a:lvl6pPr>
            <a:lvl7pPr marL="3200400" lvl="6" indent="-331470" algn="l">
              <a:lnSpc>
                <a:spcPct val="100000"/>
              </a:lnSpc>
              <a:spcBef>
                <a:spcPts val="300"/>
              </a:spcBef>
              <a:spcAft>
                <a:spcPts val="0"/>
              </a:spcAft>
              <a:buSzPts val="1620"/>
              <a:buAutoNum type="alphaLcPeriod"/>
              <a:defRPr/>
            </a:lvl7pPr>
            <a:lvl8pPr marL="3657600" lvl="7" indent="-331470" algn="l">
              <a:lnSpc>
                <a:spcPct val="90000"/>
              </a:lnSpc>
              <a:spcBef>
                <a:spcPts val="600"/>
              </a:spcBef>
              <a:spcAft>
                <a:spcPts val="0"/>
              </a:spcAft>
              <a:buSzPts val="1620"/>
              <a:buAutoNum type="romanLcPeriod"/>
              <a:defRPr/>
            </a:lvl8pPr>
            <a:lvl9pPr marL="4114800" lvl="8" indent="-331470" algn="l">
              <a:lnSpc>
                <a:spcPct val="100000"/>
              </a:lnSpc>
              <a:spcBef>
                <a:spcPts val="1800"/>
              </a:spcBef>
              <a:spcAft>
                <a:spcPts val="0"/>
              </a:spcAft>
              <a:buSzPts val="1620"/>
              <a:buAutoNum type="alphaUcPeriod"/>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Big Statement with Photo">
  <p:cSld name="Big Statement with Photo">
    <p:spTree>
      <p:nvGrpSpPr>
        <p:cNvPr id="1" name="Shape 418"/>
        <p:cNvGrpSpPr/>
        <p:nvPr/>
      </p:nvGrpSpPr>
      <p:grpSpPr>
        <a:xfrm>
          <a:off x="0" y="0"/>
          <a:ext cx="0" cy="0"/>
          <a:chOff x="0" y="0"/>
          <a:chExt cx="0" cy="0"/>
        </a:xfrm>
      </p:grpSpPr>
      <p:sp>
        <p:nvSpPr>
          <p:cNvPr id="419" name="Google Shape;419;p35"/>
          <p:cNvSpPr>
            <a:spLocks noGrp="1"/>
          </p:cNvSpPr>
          <p:nvPr>
            <p:ph type="pic" idx="2"/>
          </p:nvPr>
        </p:nvSpPr>
        <p:spPr>
          <a:xfrm>
            <a:off x="6785688" y="0"/>
            <a:ext cx="5403138" cy="6764798"/>
          </a:xfrm>
          <a:prstGeom prst="rect">
            <a:avLst/>
          </a:prstGeom>
          <a:noFill/>
          <a:ln>
            <a:noFill/>
          </a:ln>
        </p:spPr>
        <p:txBody>
          <a:bodyPr spcFirstLastPara="1" wrap="square" lIns="640075" tIns="0" rIns="640075" bIns="0" anchor="ctr" anchorCtr="0">
            <a:noAutofit/>
          </a:bodyPr>
          <a:lstStyle>
            <a:lvl1pPr marR="0" lvl="0" algn="ctr" rtl="0">
              <a:lnSpc>
                <a:spcPct val="100000"/>
              </a:lnSpc>
              <a:spcBef>
                <a:spcPts val="1800"/>
              </a:spcBef>
              <a:spcAft>
                <a:spcPts val="0"/>
              </a:spcAft>
              <a:buClr>
                <a:srgbClr val="A8A8AB"/>
              </a:buClr>
              <a:buSzPts val="1800"/>
              <a:buFont typeface="Arial"/>
              <a:buChar char="​"/>
              <a:defRPr sz="2000" b="0" i="0" u="none" strike="noStrike" cap="none">
                <a:solidFill>
                  <a:schemeClr val="dk2"/>
                </a:solidFill>
                <a:latin typeface="Arial"/>
                <a:ea typeface="Arial"/>
                <a:cs typeface="Arial"/>
                <a:sym typeface="Arial"/>
              </a:defRPr>
            </a:lvl1pPr>
            <a:lvl2pPr marR="0" lvl="1" algn="l" rtl="0">
              <a:lnSpc>
                <a:spcPct val="100000"/>
              </a:lnSpc>
              <a:spcBef>
                <a:spcPts val="300"/>
              </a:spcBef>
              <a:spcAft>
                <a:spcPts val="0"/>
              </a:spcAft>
              <a:buClr>
                <a:schemeClr val="dk2"/>
              </a:buClr>
              <a:buSzPts val="1620"/>
              <a:buFont typeface="Arial"/>
              <a:buChar char="•"/>
              <a:defRPr sz="1800" b="0" i="0" u="none" strike="noStrike" cap="none">
                <a:solidFill>
                  <a:schemeClr val="dk2"/>
                </a:solidFill>
                <a:latin typeface="Arial"/>
                <a:ea typeface="Arial"/>
                <a:cs typeface="Arial"/>
                <a:sym typeface="Arial"/>
              </a:defRPr>
            </a:lvl2pPr>
            <a:lvl3pPr marR="0" lvl="2" algn="l" rtl="0">
              <a:lnSpc>
                <a:spcPct val="100000"/>
              </a:lnSpc>
              <a:spcBef>
                <a:spcPts val="300"/>
              </a:spcBef>
              <a:spcAft>
                <a:spcPts val="0"/>
              </a:spcAft>
              <a:buClr>
                <a:schemeClr val="dk2"/>
              </a:buClr>
              <a:buSzPts val="1440"/>
              <a:buFont typeface="Arial"/>
              <a:buChar char="–"/>
              <a:defRPr sz="1600" b="0" i="0" u="none" strike="noStrike" cap="none">
                <a:solidFill>
                  <a:schemeClr val="dk2"/>
                </a:solidFill>
                <a:latin typeface="Arial"/>
                <a:ea typeface="Arial"/>
                <a:cs typeface="Arial"/>
                <a:sym typeface="Arial"/>
              </a:defRPr>
            </a:lvl3pPr>
            <a:lvl4pPr marR="0" lvl="3" algn="l" rtl="0">
              <a:lnSpc>
                <a:spcPct val="100000"/>
              </a:lnSpc>
              <a:spcBef>
                <a:spcPts val="300"/>
              </a:spcBef>
              <a:spcAft>
                <a:spcPts val="0"/>
              </a:spcAft>
              <a:buClr>
                <a:schemeClr val="dk2"/>
              </a:buClr>
              <a:buSzPts val="1260"/>
              <a:buFont typeface="Arial"/>
              <a:buChar char="•"/>
              <a:defRPr sz="1400" b="0" i="0" u="none" strike="noStrike" cap="none">
                <a:solidFill>
                  <a:schemeClr val="dk2"/>
                </a:solidFill>
                <a:latin typeface="Arial"/>
                <a:ea typeface="Arial"/>
                <a:cs typeface="Arial"/>
                <a:sym typeface="Arial"/>
              </a:defRPr>
            </a:lvl4pPr>
            <a:lvl5pPr marR="0" lvl="4" algn="l" rtl="0">
              <a:lnSpc>
                <a:spcPct val="100000"/>
              </a:lnSpc>
              <a:spcBef>
                <a:spcPts val="300"/>
              </a:spcBef>
              <a:spcAft>
                <a:spcPts val="0"/>
              </a:spcAft>
              <a:buClr>
                <a:schemeClr val="dk2"/>
              </a:buClr>
              <a:buSzPts val="1260"/>
              <a:buFont typeface="Arial"/>
              <a:buChar char="–"/>
              <a:defRPr sz="1400" b="0" i="0" u="none" strike="noStrike" cap="none">
                <a:solidFill>
                  <a:schemeClr val="dk2"/>
                </a:solidFill>
                <a:latin typeface="Arial"/>
                <a:ea typeface="Arial"/>
                <a:cs typeface="Arial"/>
                <a:sym typeface="Arial"/>
              </a:defRPr>
            </a:lvl5pPr>
            <a:lvl6pPr marR="0" lvl="5" algn="l" rtl="0">
              <a:lnSpc>
                <a:spcPct val="100000"/>
              </a:lnSpc>
              <a:spcBef>
                <a:spcPts val="1800"/>
              </a:spcBef>
              <a:spcAft>
                <a:spcPts val="0"/>
              </a:spcAft>
              <a:buClr>
                <a:schemeClr val="dk2"/>
              </a:buClr>
              <a:buSzPts val="1800"/>
              <a:buFont typeface="Arial"/>
              <a:buAutoNum type="arabicPeriod"/>
              <a:defRPr sz="2000" b="0" i="0" u="none" strike="noStrike" cap="none">
                <a:solidFill>
                  <a:schemeClr val="dk2"/>
                </a:solidFill>
                <a:latin typeface="Arial"/>
                <a:ea typeface="Arial"/>
                <a:cs typeface="Arial"/>
                <a:sym typeface="Arial"/>
              </a:defRPr>
            </a:lvl6pPr>
            <a:lvl7pPr marR="0" lvl="6" algn="l" rtl="0">
              <a:lnSpc>
                <a:spcPct val="100000"/>
              </a:lnSpc>
              <a:spcBef>
                <a:spcPts val="300"/>
              </a:spcBef>
              <a:spcAft>
                <a:spcPts val="0"/>
              </a:spcAft>
              <a:buClr>
                <a:schemeClr val="dk2"/>
              </a:buClr>
              <a:buSzPts val="1440"/>
              <a:buFont typeface="Arial"/>
              <a:buAutoNum type="alphaLcPeriod"/>
              <a:defRPr sz="1600" b="0" i="0" u="none" strike="noStrike" cap="none">
                <a:solidFill>
                  <a:schemeClr val="dk2"/>
                </a:solidFill>
                <a:latin typeface="Arial"/>
                <a:ea typeface="Arial"/>
                <a:cs typeface="Arial"/>
                <a:sym typeface="Arial"/>
              </a:defRPr>
            </a:lvl7pPr>
            <a:lvl8pPr marR="0" lvl="7" algn="l" rtl="0">
              <a:lnSpc>
                <a:spcPct val="90000"/>
              </a:lnSpc>
              <a:spcBef>
                <a:spcPts val="600"/>
              </a:spcBef>
              <a:spcAft>
                <a:spcPts val="0"/>
              </a:spcAft>
              <a:buClr>
                <a:schemeClr val="dk2"/>
              </a:buClr>
              <a:buSzPts val="1260"/>
              <a:buFont typeface="Arial"/>
              <a:buAutoNum type="romanLcPeriod"/>
              <a:defRPr sz="1400" b="0" i="0" u="none" strike="noStrike" cap="none">
                <a:solidFill>
                  <a:schemeClr val="dk2"/>
                </a:solidFill>
                <a:latin typeface="Arial"/>
                <a:ea typeface="Arial"/>
                <a:cs typeface="Arial"/>
                <a:sym typeface="Arial"/>
              </a:defRPr>
            </a:lvl8pPr>
            <a:lvl9pPr marR="0" lvl="8" algn="l" rtl="0">
              <a:lnSpc>
                <a:spcPct val="100000"/>
              </a:lnSpc>
              <a:spcBef>
                <a:spcPts val="1800"/>
              </a:spcBef>
              <a:spcAft>
                <a:spcPts val="0"/>
              </a:spcAft>
              <a:buClr>
                <a:schemeClr val="dk2"/>
              </a:buClr>
              <a:buSzPts val="1800"/>
              <a:buFont typeface="Arial"/>
              <a:buAutoNum type="alphaUcPeriod"/>
              <a:defRPr sz="2000" b="0" i="0" u="none" strike="noStrike" cap="none">
                <a:solidFill>
                  <a:schemeClr val="dk2"/>
                </a:solidFill>
                <a:latin typeface="Arial"/>
                <a:ea typeface="Arial"/>
                <a:cs typeface="Arial"/>
                <a:sym typeface="Arial"/>
              </a:defRPr>
            </a:lvl9pPr>
          </a:lstStyle>
          <a:p>
            <a:endParaRPr/>
          </a:p>
        </p:txBody>
      </p:sp>
      <p:sp>
        <p:nvSpPr>
          <p:cNvPr id="420" name="Google Shape;420;p35"/>
          <p:cNvSpPr txBox="1">
            <a:spLocks noGrp="1"/>
          </p:cNvSpPr>
          <p:nvPr>
            <p:ph type="body" idx="1"/>
          </p:nvPr>
        </p:nvSpPr>
        <p:spPr>
          <a:xfrm>
            <a:off x="608014" y="2514600"/>
            <a:ext cx="5485844" cy="1828799"/>
          </a:xfrm>
          <a:prstGeom prst="rect">
            <a:avLst/>
          </a:prstGeom>
          <a:noFill/>
          <a:ln>
            <a:noFill/>
          </a:ln>
        </p:spPr>
        <p:txBody>
          <a:bodyPr spcFirstLastPara="1" wrap="square" lIns="0" tIns="0" rIns="0" bIns="0" anchor="ctr" anchorCtr="0">
            <a:noAutofit/>
          </a:bodyPr>
          <a:lstStyle>
            <a:lvl1pPr marL="457200" lvl="0" indent="-434340" algn="l">
              <a:lnSpc>
                <a:spcPct val="100000"/>
              </a:lnSpc>
              <a:spcBef>
                <a:spcPts val="0"/>
              </a:spcBef>
              <a:spcAft>
                <a:spcPts val="0"/>
              </a:spcAft>
              <a:buSzPts val="3240"/>
              <a:buChar char="​"/>
              <a:defRPr sz="3600"/>
            </a:lvl1pPr>
            <a:lvl2pPr marL="914400" lvl="1" indent="-228600" algn="l">
              <a:lnSpc>
                <a:spcPct val="100000"/>
              </a:lnSpc>
              <a:spcBef>
                <a:spcPts val="300"/>
              </a:spcBef>
              <a:spcAft>
                <a:spcPts val="0"/>
              </a:spcAft>
              <a:buSzPts val="1620"/>
              <a:buNone/>
              <a:defRPr/>
            </a:lvl2pPr>
            <a:lvl3pPr marL="1371600" lvl="2" indent="-331469" algn="l">
              <a:lnSpc>
                <a:spcPct val="100000"/>
              </a:lnSpc>
              <a:spcBef>
                <a:spcPts val="300"/>
              </a:spcBef>
              <a:spcAft>
                <a:spcPts val="0"/>
              </a:spcAft>
              <a:buSzPts val="1620"/>
              <a:buChar char="–"/>
              <a:defRPr/>
            </a:lvl3pPr>
            <a:lvl4pPr marL="1828800" lvl="3" indent="-331469" algn="l">
              <a:lnSpc>
                <a:spcPct val="100000"/>
              </a:lnSpc>
              <a:spcBef>
                <a:spcPts val="300"/>
              </a:spcBef>
              <a:spcAft>
                <a:spcPts val="0"/>
              </a:spcAft>
              <a:buSzPts val="1620"/>
              <a:buChar char="•"/>
              <a:defRPr/>
            </a:lvl4pPr>
            <a:lvl5pPr marL="2286000" lvl="4" indent="-331470" algn="l">
              <a:lnSpc>
                <a:spcPct val="100000"/>
              </a:lnSpc>
              <a:spcBef>
                <a:spcPts val="300"/>
              </a:spcBef>
              <a:spcAft>
                <a:spcPts val="0"/>
              </a:spcAft>
              <a:buSzPts val="1620"/>
              <a:buChar char="–"/>
              <a:defRPr/>
            </a:lvl5pPr>
            <a:lvl6pPr marL="2743200" lvl="5" indent="-331470" algn="l">
              <a:lnSpc>
                <a:spcPct val="100000"/>
              </a:lnSpc>
              <a:spcBef>
                <a:spcPts val="1800"/>
              </a:spcBef>
              <a:spcAft>
                <a:spcPts val="0"/>
              </a:spcAft>
              <a:buSzPts val="1620"/>
              <a:buAutoNum type="arabicPeriod"/>
              <a:defRPr/>
            </a:lvl6pPr>
            <a:lvl7pPr marL="3200400" lvl="6" indent="-331470" algn="l">
              <a:lnSpc>
                <a:spcPct val="100000"/>
              </a:lnSpc>
              <a:spcBef>
                <a:spcPts val="300"/>
              </a:spcBef>
              <a:spcAft>
                <a:spcPts val="0"/>
              </a:spcAft>
              <a:buSzPts val="1620"/>
              <a:buAutoNum type="alphaLcPeriod"/>
              <a:defRPr/>
            </a:lvl7pPr>
            <a:lvl8pPr marL="3657600" lvl="7" indent="-331470" algn="l">
              <a:lnSpc>
                <a:spcPct val="90000"/>
              </a:lnSpc>
              <a:spcBef>
                <a:spcPts val="600"/>
              </a:spcBef>
              <a:spcAft>
                <a:spcPts val="0"/>
              </a:spcAft>
              <a:buSzPts val="1620"/>
              <a:buAutoNum type="romanLcPeriod"/>
              <a:defRPr/>
            </a:lvl8pPr>
            <a:lvl9pPr marL="4114800" lvl="8" indent="-331470" algn="l">
              <a:lnSpc>
                <a:spcPct val="100000"/>
              </a:lnSpc>
              <a:spcBef>
                <a:spcPts val="1800"/>
              </a:spcBef>
              <a:spcAft>
                <a:spcPts val="0"/>
              </a:spcAft>
              <a:buSzPts val="1620"/>
              <a:buAutoNum type="alphaUcPeriod"/>
              <a:defRPr/>
            </a:lvl9pPr>
          </a:lstStyle>
          <a:p>
            <a:endParaRPr/>
          </a:p>
        </p:txBody>
      </p:sp>
      <p:sp>
        <p:nvSpPr>
          <p:cNvPr id="421" name="Google Shape;421;p35"/>
          <p:cNvSpPr txBox="1"/>
          <p:nvPr/>
        </p:nvSpPr>
        <p:spPr>
          <a:xfrm>
            <a:off x="11490941" y="6388099"/>
            <a:ext cx="437990" cy="365125"/>
          </a:xfrm>
          <a:prstGeom prst="rect">
            <a:avLst/>
          </a:prstGeom>
          <a:noFill/>
          <a:ln>
            <a:noFill/>
          </a:ln>
        </p:spPr>
        <p:txBody>
          <a:bodyPr spcFirstLastPara="1" wrap="square" lIns="0" tIns="0" rIns="0" bIns="0" anchor="ctr" anchorCtr="0">
            <a:noAutofit/>
          </a:bodyPr>
          <a:lstStyle/>
          <a:p>
            <a:pPr marL="0" marR="0" lvl="0" indent="0" algn="r" rtl="0">
              <a:lnSpc>
                <a:spcPct val="90000"/>
              </a:lnSpc>
              <a:spcBef>
                <a:spcPts val="0"/>
              </a:spcBef>
              <a:spcAft>
                <a:spcPts val="0"/>
              </a:spcAft>
              <a:buClr>
                <a:srgbClr val="000000"/>
              </a:buClr>
              <a:buSzPts val="800"/>
              <a:buFont typeface="Arial"/>
              <a:buNone/>
            </a:pPr>
            <a:fld id="{00000000-1234-1234-1234-123412341234}" type="slidenum">
              <a:rPr lang="en-US" sz="800" b="0" i="0" u="none" strike="noStrike" cap="none">
                <a:solidFill>
                  <a:schemeClr val="dk1"/>
                </a:solidFill>
                <a:latin typeface="Arial"/>
                <a:ea typeface="Arial"/>
                <a:cs typeface="Arial"/>
                <a:sym typeface="Arial"/>
              </a:rPr>
              <a:t>‹#›</a:t>
            </a:fld>
            <a:endParaRPr sz="1800" b="0" i="0" u="none" strike="noStrike" cap="none">
              <a:solidFill>
                <a:schemeClr val="dk1"/>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Big Statistic">
  <p:cSld name="Big Statistic">
    <p:spTree>
      <p:nvGrpSpPr>
        <p:cNvPr id="1" name="Shape 422"/>
        <p:cNvGrpSpPr/>
        <p:nvPr/>
      </p:nvGrpSpPr>
      <p:grpSpPr>
        <a:xfrm>
          <a:off x="0" y="0"/>
          <a:ext cx="0" cy="0"/>
          <a:chOff x="0" y="0"/>
          <a:chExt cx="0" cy="0"/>
        </a:xfrm>
      </p:grpSpPr>
      <p:sp>
        <p:nvSpPr>
          <p:cNvPr id="423" name="Google Shape;423;p36"/>
          <p:cNvSpPr/>
          <p:nvPr/>
        </p:nvSpPr>
        <p:spPr>
          <a:xfrm>
            <a:off x="0" y="0"/>
            <a:ext cx="12188822" cy="433228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Arial"/>
              <a:ea typeface="Arial"/>
              <a:cs typeface="Arial"/>
              <a:sym typeface="Arial"/>
            </a:endParaRPr>
          </a:p>
        </p:txBody>
      </p:sp>
      <p:sp>
        <p:nvSpPr>
          <p:cNvPr id="424" name="Google Shape;424;p36"/>
          <p:cNvSpPr/>
          <p:nvPr/>
        </p:nvSpPr>
        <p:spPr>
          <a:xfrm>
            <a:off x="672527" y="722997"/>
            <a:ext cx="4470400" cy="44704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25" name="Google Shape;425;p36"/>
          <p:cNvSpPr txBox="1">
            <a:spLocks noGrp="1"/>
          </p:cNvSpPr>
          <p:nvPr>
            <p:ph type="body" idx="1"/>
          </p:nvPr>
        </p:nvSpPr>
        <p:spPr>
          <a:xfrm>
            <a:off x="6096000" y="2514599"/>
            <a:ext cx="5027613" cy="1371601"/>
          </a:xfrm>
          <a:prstGeom prst="rect">
            <a:avLst/>
          </a:prstGeom>
          <a:noFill/>
          <a:ln>
            <a:noFill/>
          </a:ln>
        </p:spPr>
        <p:txBody>
          <a:bodyPr spcFirstLastPara="1" wrap="square" lIns="0" tIns="0" rIns="0" bIns="0" anchor="ctr" anchorCtr="0">
            <a:noAutofit/>
          </a:bodyPr>
          <a:lstStyle>
            <a:lvl1pPr marL="457200" lvl="0" indent="-434340" algn="l">
              <a:lnSpc>
                <a:spcPct val="100000"/>
              </a:lnSpc>
              <a:spcBef>
                <a:spcPts val="0"/>
              </a:spcBef>
              <a:spcAft>
                <a:spcPts val="0"/>
              </a:spcAft>
              <a:buSzPts val="3240"/>
              <a:buChar char="​"/>
              <a:defRPr sz="3600">
                <a:solidFill>
                  <a:schemeClr val="dk2"/>
                </a:solidFill>
              </a:defRPr>
            </a:lvl1pPr>
            <a:lvl2pPr marL="914400" lvl="1" indent="-331469" algn="l">
              <a:lnSpc>
                <a:spcPct val="100000"/>
              </a:lnSpc>
              <a:spcBef>
                <a:spcPts val="300"/>
              </a:spcBef>
              <a:spcAft>
                <a:spcPts val="0"/>
              </a:spcAft>
              <a:buSzPts val="1620"/>
              <a:buChar char="•"/>
              <a:defRPr/>
            </a:lvl2pPr>
            <a:lvl3pPr marL="1371600" lvl="2" indent="-331469" algn="l">
              <a:lnSpc>
                <a:spcPct val="100000"/>
              </a:lnSpc>
              <a:spcBef>
                <a:spcPts val="300"/>
              </a:spcBef>
              <a:spcAft>
                <a:spcPts val="0"/>
              </a:spcAft>
              <a:buSzPts val="1620"/>
              <a:buChar char="–"/>
              <a:defRPr/>
            </a:lvl3pPr>
            <a:lvl4pPr marL="1828800" lvl="3" indent="-331469" algn="l">
              <a:lnSpc>
                <a:spcPct val="100000"/>
              </a:lnSpc>
              <a:spcBef>
                <a:spcPts val="300"/>
              </a:spcBef>
              <a:spcAft>
                <a:spcPts val="0"/>
              </a:spcAft>
              <a:buSzPts val="1620"/>
              <a:buChar char="•"/>
              <a:defRPr/>
            </a:lvl4pPr>
            <a:lvl5pPr marL="2286000" lvl="4" indent="-331470" algn="l">
              <a:lnSpc>
                <a:spcPct val="100000"/>
              </a:lnSpc>
              <a:spcBef>
                <a:spcPts val="300"/>
              </a:spcBef>
              <a:spcAft>
                <a:spcPts val="0"/>
              </a:spcAft>
              <a:buSzPts val="1620"/>
              <a:buChar char="–"/>
              <a:defRPr/>
            </a:lvl5pPr>
            <a:lvl6pPr marL="2743200" lvl="5" indent="-331470" algn="l">
              <a:lnSpc>
                <a:spcPct val="100000"/>
              </a:lnSpc>
              <a:spcBef>
                <a:spcPts val="1800"/>
              </a:spcBef>
              <a:spcAft>
                <a:spcPts val="0"/>
              </a:spcAft>
              <a:buSzPts val="1620"/>
              <a:buAutoNum type="arabicPeriod"/>
              <a:defRPr/>
            </a:lvl6pPr>
            <a:lvl7pPr marL="3200400" lvl="6" indent="-331470" algn="l">
              <a:lnSpc>
                <a:spcPct val="100000"/>
              </a:lnSpc>
              <a:spcBef>
                <a:spcPts val="300"/>
              </a:spcBef>
              <a:spcAft>
                <a:spcPts val="0"/>
              </a:spcAft>
              <a:buSzPts val="1620"/>
              <a:buAutoNum type="alphaLcPeriod"/>
              <a:defRPr/>
            </a:lvl7pPr>
            <a:lvl8pPr marL="3657600" lvl="7" indent="-331470" algn="l">
              <a:lnSpc>
                <a:spcPct val="90000"/>
              </a:lnSpc>
              <a:spcBef>
                <a:spcPts val="600"/>
              </a:spcBef>
              <a:spcAft>
                <a:spcPts val="0"/>
              </a:spcAft>
              <a:buSzPts val="1620"/>
              <a:buAutoNum type="romanLcPeriod"/>
              <a:defRPr/>
            </a:lvl8pPr>
            <a:lvl9pPr marL="4114800" lvl="8" indent="-331470" algn="l">
              <a:lnSpc>
                <a:spcPct val="100000"/>
              </a:lnSpc>
              <a:spcBef>
                <a:spcPts val="1800"/>
              </a:spcBef>
              <a:spcAft>
                <a:spcPts val="0"/>
              </a:spcAft>
              <a:buSzPts val="1620"/>
              <a:buAutoNum type="alphaUcPeriod"/>
              <a:defRPr/>
            </a:lvl9pPr>
          </a:lstStyle>
          <a:p>
            <a:endParaRPr/>
          </a:p>
        </p:txBody>
      </p:sp>
      <p:sp>
        <p:nvSpPr>
          <p:cNvPr id="426" name="Google Shape;426;p36"/>
          <p:cNvSpPr>
            <a:spLocks noGrp="1"/>
          </p:cNvSpPr>
          <p:nvPr>
            <p:ph type="chart" idx="2"/>
          </p:nvPr>
        </p:nvSpPr>
        <p:spPr>
          <a:xfrm>
            <a:off x="662672" y="722997"/>
            <a:ext cx="4480256" cy="4480256"/>
          </a:xfrm>
          <a:prstGeom prst="rect">
            <a:avLst/>
          </a:prstGeom>
          <a:noFill/>
          <a:ln>
            <a:noFill/>
          </a:ln>
        </p:spPr>
        <p:txBody>
          <a:bodyPr spcFirstLastPara="1" wrap="square" lIns="0" tIns="0" rIns="0" bIns="0" anchor="ctr" anchorCtr="0">
            <a:noAutofit/>
          </a:bodyPr>
          <a:lstStyle>
            <a:lvl1pPr marR="0" lvl="0" algn="ctr" rtl="0">
              <a:lnSpc>
                <a:spcPct val="100000"/>
              </a:lnSpc>
              <a:spcBef>
                <a:spcPts val="1800"/>
              </a:spcBef>
              <a:spcAft>
                <a:spcPts val="0"/>
              </a:spcAft>
              <a:buClr>
                <a:srgbClr val="A8A8AB"/>
              </a:buClr>
              <a:buSzPts val="1800"/>
              <a:buFont typeface="Arial"/>
              <a:buChar char="​"/>
              <a:defRPr sz="2000" b="0" i="0" u="none" strike="noStrike" cap="none">
                <a:solidFill>
                  <a:schemeClr val="dk2"/>
                </a:solidFill>
                <a:latin typeface="Arial"/>
                <a:ea typeface="Arial"/>
                <a:cs typeface="Arial"/>
                <a:sym typeface="Arial"/>
              </a:defRPr>
            </a:lvl1pPr>
            <a:lvl2pPr marR="0" lvl="1" algn="l" rtl="0">
              <a:lnSpc>
                <a:spcPct val="100000"/>
              </a:lnSpc>
              <a:spcBef>
                <a:spcPts val="300"/>
              </a:spcBef>
              <a:spcAft>
                <a:spcPts val="0"/>
              </a:spcAft>
              <a:buClr>
                <a:schemeClr val="dk2"/>
              </a:buClr>
              <a:buSzPts val="1620"/>
              <a:buFont typeface="Arial"/>
              <a:buChar char="•"/>
              <a:defRPr sz="1800" b="0" i="0" u="none" strike="noStrike" cap="none">
                <a:solidFill>
                  <a:schemeClr val="dk2"/>
                </a:solidFill>
                <a:latin typeface="Arial"/>
                <a:ea typeface="Arial"/>
                <a:cs typeface="Arial"/>
                <a:sym typeface="Arial"/>
              </a:defRPr>
            </a:lvl2pPr>
            <a:lvl3pPr marR="0" lvl="2" algn="l" rtl="0">
              <a:lnSpc>
                <a:spcPct val="100000"/>
              </a:lnSpc>
              <a:spcBef>
                <a:spcPts val="300"/>
              </a:spcBef>
              <a:spcAft>
                <a:spcPts val="0"/>
              </a:spcAft>
              <a:buClr>
                <a:schemeClr val="dk2"/>
              </a:buClr>
              <a:buSzPts val="1440"/>
              <a:buFont typeface="Arial"/>
              <a:buChar char="–"/>
              <a:defRPr sz="1600" b="0" i="0" u="none" strike="noStrike" cap="none">
                <a:solidFill>
                  <a:schemeClr val="dk2"/>
                </a:solidFill>
                <a:latin typeface="Arial"/>
                <a:ea typeface="Arial"/>
                <a:cs typeface="Arial"/>
                <a:sym typeface="Arial"/>
              </a:defRPr>
            </a:lvl3pPr>
            <a:lvl4pPr marR="0" lvl="3" algn="l" rtl="0">
              <a:lnSpc>
                <a:spcPct val="100000"/>
              </a:lnSpc>
              <a:spcBef>
                <a:spcPts val="300"/>
              </a:spcBef>
              <a:spcAft>
                <a:spcPts val="0"/>
              </a:spcAft>
              <a:buClr>
                <a:schemeClr val="dk2"/>
              </a:buClr>
              <a:buSzPts val="1260"/>
              <a:buFont typeface="Arial"/>
              <a:buChar char="•"/>
              <a:defRPr sz="1400" b="0" i="0" u="none" strike="noStrike" cap="none">
                <a:solidFill>
                  <a:schemeClr val="dk2"/>
                </a:solidFill>
                <a:latin typeface="Arial"/>
                <a:ea typeface="Arial"/>
                <a:cs typeface="Arial"/>
                <a:sym typeface="Arial"/>
              </a:defRPr>
            </a:lvl4pPr>
            <a:lvl5pPr marR="0" lvl="4" algn="l" rtl="0">
              <a:lnSpc>
                <a:spcPct val="100000"/>
              </a:lnSpc>
              <a:spcBef>
                <a:spcPts val="300"/>
              </a:spcBef>
              <a:spcAft>
                <a:spcPts val="0"/>
              </a:spcAft>
              <a:buClr>
                <a:schemeClr val="dk2"/>
              </a:buClr>
              <a:buSzPts val="1260"/>
              <a:buFont typeface="Arial"/>
              <a:buChar char="–"/>
              <a:defRPr sz="1400" b="0" i="0" u="none" strike="noStrike" cap="none">
                <a:solidFill>
                  <a:schemeClr val="dk2"/>
                </a:solidFill>
                <a:latin typeface="Arial"/>
                <a:ea typeface="Arial"/>
                <a:cs typeface="Arial"/>
                <a:sym typeface="Arial"/>
              </a:defRPr>
            </a:lvl5pPr>
            <a:lvl6pPr marR="0" lvl="5" algn="l" rtl="0">
              <a:lnSpc>
                <a:spcPct val="100000"/>
              </a:lnSpc>
              <a:spcBef>
                <a:spcPts val="1800"/>
              </a:spcBef>
              <a:spcAft>
                <a:spcPts val="0"/>
              </a:spcAft>
              <a:buClr>
                <a:schemeClr val="dk2"/>
              </a:buClr>
              <a:buSzPts val="1800"/>
              <a:buFont typeface="Arial"/>
              <a:buAutoNum type="arabicPeriod"/>
              <a:defRPr sz="2000" b="0" i="0" u="none" strike="noStrike" cap="none">
                <a:solidFill>
                  <a:schemeClr val="dk2"/>
                </a:solidFill>
                <a:latin typeface="Arial"/>
                <a:ea typeface="Arial"/>
                <a:cs typeface="Arial"/>
                <a:sym typeface="Arial"/>
              </a:defRPr>
            </a:lvl6pPr>
            <a:lvl7pPr marR="0" lvl="6" algn="l" rtl="0">
              <a:lnSpc>
                <a:spcPct val="100000"/>
              </a:lnSpc>
              <a:spcBef>
                <a:spcPts val="300"/>
              </a:spcBef>
              <a:spcAft>
                <a:spcPts val="0"/>
              </a:spcAft>
              <a:buClr>
                <a:schemeClr val="dk2"/>
              </a:buClr>
              <a:buSzPts val="1440"/>
              <a:buFont typeface="Arial"/>
              <a:buAutoNum type="alphaLcPeriod"/>
              <a:defRPr sz="1600" b="0" i="0" u="none" strike="noStrike" cap="none">
                <a:solidFill>
                  <a:schemeClr val="dk2"/>
                </a:solidFill>
                <a:latin typeface="Arial"/>
                <a:ea typeface="Arial"/>
                <a:cs typeface="Arial"/>
                <a:sym typeface="Arial"/>
              </a:defRPr>
            </a:lvl7pPr>
            <a:lvl8pPr marR="0" lvl="7" algn="l" rtl="0">
              <a:lnSpc>
                <a:spcPct val="90000"/>
              </a:lnSpc>
              <a:spcBef>
                <a:spcPts val="600"/>
              </a:spcBef>
              <a:spcAft>
                <a:spcPts val="0"/>
              </a:spcAft>
              <a:buClr>
                <a:schemeClr val="dk2"/>
              </a:buClr>
              <a:buSzPts val="1260"/>
              <a:buFont typeface="Arial"/>
              <a:buAutoNum type="romanLcPeriod"/>
              <a:defRPr sz="1400" b="0" i="0" u="none" strike="noStrike" cap="none">
                <a:solidFill>
                  <a:schemeClr val="dk2"/>
                </a:solidFill>
                <a:latin typeface="Arial"/>
                <a:ea typeface="Arial"/>
                <a:cs typeface="Arial"/>
                <a:sym typeface="Arial"/>
              </a:defRPr>
            </a:lvl8pPr>
            <a:lvl9pPr marR="0" lvl="8" algn="l" rtl="0">
              <a:lnSpc>
                <a:spcPct val="100000"/>
              </a:lnSpc>
              <a:spcBef>
                <a:spcPts val="1800"/>
              </a:spcBef>
              <a:spcAft>
                <a:spcPts val="0"/>
              </a:spcAft>
              <a:buClr>
                <a:schemeClr val="dk2"/>
              </a:buClr>
              <a:buSzPts val="1800"/>
              <a:buFont typeface="Arial"/>
              <a:buAutoNum type="alphaUcPeriod"/>
              <a:defRPr sz="2000" b="0" i="0" u="none" strike="noStrike" cap="none">
                <a:solidFill>
                  <a:schemeClr val="dk2"/>
                </a:solidFill>
                <a:latin typeface="Arial"/>
                <a:ea typeface="Arial"/>
                <a:cs typeface="Arial"/>
                <a:sym typeface="Arial"/>
              </a:defRPr>
            </a:lvl9pPr>
          </a:lstStyle>
          <a:p>
            <a:endParaRPr/>
          </a:p>
        </p:txBody>
      </p:sp>
      <p:sp>
        <p:nvSpPr>
          <p:cNvPr id="427" name="Google Shape;427;p36"/>
          <p:cNvSpPr txBox="1">
            <a:spLocks noGrp="1"/>
          </p:cNvSpPr>
          <p:nvPr>
            <p:ph type="body" idx="3"/>
          </p:nvPr>
        </p:nvSpPr>
        <p:spPr>
          <a:xfrm>
            <a:off x="608330" y="5507147"/>
            <a:ext cx="1371064" cy="423862"/>
          </a:xfrm>
          <a:prstGeom prst="rect">
            <a:avLst/>
          </a:prstGeom>
          <a:noFill/>
          <a:ln>
            <a:noFill/>
          </a:ln>
        </p:spPr>
        <p:txBody>
          <a:bodyPr spcFirstLastPara="1" wrap="square" lIns="0" tIns="0" rIns="0" bIns="0" anchor="t" anchorCtr="0">
            <a:noAutofit/>
          </a:bodyPr>
          <a:lstStyle>
            <a:lvl1pPr marL="457200" lvl="0" indent="-297180" algn="l">
              <a:lnSpc>
                <a:spcPct val="100000"/>
              </a:lnSpc>
              <a:spcBef>
                <a:spcPts val="1800"/>
              </a:spcBef>
              <a:spcAft>
                <a:spcPts val="0"/>
              </a:spcAft>
              <a:buSzPts val="1080"/>
              <a:buChar char="​"/>
              <a:defRPr sz="1200">
                <a:solidFill>
                  <a:schemeClr val="accent4"/>
                </a:solidFill>
              </a:defRPr>
            </a:lvl1pPr>
            <a:lvl2pPr marL="914400" lvl="1" indent="-331469" algn="l">
              <a:lnSpc>
                <a:spcPct val="100000"/>
              </a:lnSpc>
              <a:spcBef>
                <a:spcPts val="300"/>
              </a:spcBef>
              <a:spcAft>
                <a:spcPts val="0"/>
              </a:spcAft>
              <a:buSzPts val="1620"/>
              <a:buChar char="•"/>
              <a:defRPr/>
            </a:lvl2pPr>
            <a:lvl3pPr marL="1371600" lvl="2" indent="-331469" algn="l">
              <a:lnSpc>
                <a:spcPct val="100000"/>
              </a:lnSpc>
              <a:spcBef>
                <a:spcPts val="300"/>
              </a:spcBef>
              <a:spcAft>
                <a:spcPts val="0"/>
              </a:spcAft>
              <a:buSzPts val="1620"/>
              <a:buChar char="–"/>
              <a:defRPr/>
            </a:lvl3pPr>
            <a:lvl4pPr marL="1828800" lvl="3" indent="-331469" algn="l">
              <a:lnSpc>
                <a:spcPct val="100000"/>
              </a:lnSpc>
              <a:spcBef>
                <a:spcPts val="300"/>
              </a:spcBef>
              <a:spcAft>
                <a:spcPts val="0"/>
              </a:spcAft>
              <a:buSzPts val="1620"/>
              <a:buChar char="•"/>
              <a:defRPr/>
            </a:lvl4pPr>
            <a:lvl5pPr marL="2286000" lvl="4" indent="-331470" algn="l">
              <a:lnSpc>
                <a:spcPct val="100000"/>
              </a:lnSpc>
              <a:spcBef>
                <a:spcPts val="300"/>
              </a:spcBef>
              <a:spcAft>
                <a:spcPts val="0"/>
              </a:spcAft>
              <a:buSzPts val="1620"/>
              <a:buChar char="–"/>
              <a:defRPr/>
            </a:lvl5pPr>
            <a:lvl6pPr marL="2743200" lvl="5" indent="-331470" algn="l">
              <a:lnSpc>
                <a:spcPct val="100000"/>
              </a:lnSpc>
              <a:spcBef>
                <a:spcPts val="1800"/>
              </a:spcBef>
              <a:spcAft>
                <a:spcPts val="0"/>
              </a:spcAft>
              <a:buSzPts val="1620"/>
              <a:buAutoNum type="arabicPeriod"/>
              <a:defRPr/>
            </a:lvl6pPr>
            <a:lvl7pPr marL="3200400" lvl="6" indent="-331470" algn="l">
              <a:lnSpc>
                <a:spcPct val="100000"/>
              </a:lnSpc>
              <a:spcBef>
                <a:spcPts val="300"/>
              </a:spcBef>
              <a:spcAft>
                <a:spcPts val="0"/>
              </a:spcAft>
              <a:buSzPts val="1620"/>
              <a:buAutoNum type="alphaLcPeriod"/>
              <a:defRPr/>
            </a:lvl7pPr>
            <a:lvl8pPr marL="3657600" lvl="7" indent="-331470" algn="l">
              <a:lnSpc>
                <a:spcPct val="90000"/>
              </a:lnSpc>
              <a:spcBef>
                <a:spcPts val="600"/>
              </a:spcBef>
              <a:spcAft>
                <a:spcPts val="0"/>
              </a:spcAft>
              <a:buSzPts val="1620"/>
              <a:buAutoNum type="romanLcPeriod"/>
              <a:defRPr/>
            </a:lvl8pPr>
            <a:lvl9pPr marL="4114800" lvl="8" indent="-331470" algn="l">
              <a:lnSpc>
                <a:spcPct val="100000"/>
              </a:lnSpc>
              <a:spcBef>
                <a:spcPts val="1800"/>
              </a:spcBef>
              <a:spcAft>
                <a:spcPts val="0"/>
              </a:spcAft>
              <a:buSzPts val="1620"/>
              <a:buAutoNum type="alphaUcPeriod"/>
              <a:defRPr/>
            </a:lvl9pPr>
          </a:lstStyle>
          <a:p>
            <a:endParaRPr/>
          </a:p>
        </p:txBody>
      </p:sp>
      <p:sp>
        <p:nvSpPr>
          <p:cNvPr id="428" name="Google Shape;428;p36"/>
          <p:cNvSpPr txBox="1">
            <a:spLocks noGrp="1"/>
          </p:cNvSpPr>
          <p:nvPr>
            <p:ph type="body" idx="4"/>
          </p:nvPr>
        </p:nvSpPr>
        <p:spPr>
          <a:xfrm>
            <a:off x="2436416" y="5507147"/>
            <a:ext cx="1371064" cy="423862"/>
          </a:xfrm>
          <a:prstGeom prst="rect">
            <a:avLst/>
          </a:prstGeom>
          <a:noFill/>
          <a:ln>
            <a:noFill/>
          </a:ln>
        </p:spPr>
        <p:txBody>
          <a:bodyPr spcFirstLastPara="1" wrap="square" lIns="0" tIns="0" rIns="0" bIns="0" anchor="t" anchorCtr="0">
            <a:noAutofit/>
          </a:bodyPr>
          <a:lstStyle>
            <a:lvl1pPr marL="457200" lvl="0" indent="-297180" algn="l">
              <a:lnSpc>
                <a:spcPct val="100000"/>
              </a:lnSpc>
              <a:spcBef>
                <a:spcPts val="1800"/>
              </a:spcBef>
              <a:spcAft>
                <a:spcPts val="0"/>
              </a:spcAft>
              <a:buSzPts val="1080"/>
              <a:buChar char="​"/>
              <a:defRPr sz="1200">
                <a:solidFill>
                  <a:schemeClr val="accent6"/>
                </a:solidFill>
              </a:defRPr>
            </a:lvl1pPr>
            <a:lvl2pPr marL="914400" lvl="1" indent="-331469" algn="l">
              <a:lnSpc>
                <a:spcPct val="100000"/>
              </a:lnSpc>
              <a:spcBef>
                <a:spcPts val="300"/>
              </a:spcBef>
              <a:spcAft>
                <a:spcPts val="0"/>
              </a:spcAft>
              <a:buSzPts val="1620"/>
              <a:buChar char="•"/>
              <a:defRPr/>
            </a:lvl2pPr>
            <a:lvl3pPr marL="1371600" lvl="2" indent="-331469" algn="l">
              <a:lnSpc>
                <a:spcPct val="100000"/>
              </a:lnSpc>
              <a:spcBef>
                <a:spcPts val="300"/>
              </a:spcBef>
              <a:spcAft>
                <a:spcPts val="0"/>
              </a:spcAft>
              <a:buSzPts val="1620"/>
              <a:buChar char="–"/>
              <a:defRPr/>
            </a:lvl3pPr>
            <a:lvl4pPr marL="1828800" lvl="3" indent="-331469" algn="l">
              <a:lnSpc>
                <a:spcPct val="100000"/>
              </a:lnSpc>
              <a:spcBef>
                <a:spcPts val="300"/>
              </a:spcBef>
              <a:spcAft>
                <a:spcPts val="0"/>
              </a:spcAft>
              <a:buSzPts val="1620"/>
              <a:buChar char="•"/>
              <a:defRPr/>
            </a:lvl4pPr>
            <a:lvl5pPr marL="2286000" lvl="4" indent="-331470" algn="l">
              <a:lnSpc>
                <a:spcPct val="100000"/>
              </a:lnSpc>
              <a:spcBef>
                <a:spcPts val="300"/>
              </a:spcBef>
              <a:spcAft>
                <a:spcPts val="0"/>
              </a:spcAft>
              <a:buSzPts val="1620"/>
              <a:buChar char="–"/>
              <a:defRPr/>
            </a:lvl5pPr>
            <a:lvl6pPr marL="2743200" lvl="5" indent="-331470" algn="l">
              <a:lnSpc>
                <a:spcPct val="100000"/>
              </a:lnSpc>
              <a:spcBef>
                <a:spcPts val="1800"/>
              </a:spcBef>
              <a:spcAft>
                <a:spcPts val="0"/>
              </a:spcAft>
              <a:buSzPts val="1620"/>
              <a:buAutoNum type="arabicPeriod"/>
              <a:defRPr/>
            </a:lvl6pPr>
            <a:lvl7pPr marL="3200400" lvl="6" indent="-331470" algn="l">
              <a:lnSpc>
                <a:spcPct val="100000"/>
              </a:lnSpc>
              <a:spcBef>
                <a:spcPts val="300"/>
              </a:spcBef>
              <a:spcAft>
                <a:spcPts val="0"/>
              </a:spcAft>
              <a:buSzPts val="1620"/>
              <a:buAutoNum type="alphaLcPeriod"/>
              <a:defRPr/>
            </a:lvl7pPr>
            <a:lvl8pPr marL="3657600" lvl="7" indent="-331470" algn="l">
              <a:lnSpc>
                <a:spcPct val="90000"/>
              </a:lnSpc>
              <a:spcBef>
                <a:spcPts val="600"/>
              </a:spcBef>
              <a:spcAft>
                <a:spcPts val="0"/>
              </a:spcAft>
              <a:buSzPts val="1620"/>
              <a:buAutoNum type="romanLcPeriod"/>
              <a:defRPr/>
            </a:lvl8pPr>
            <a:lvl9pPr marL="4114800" lvl="8" indent="-331470" algn="l">
              <a:lnSpc>
                <a:spcPct val="100000"/>
              </a:lnSpc>
              <a:spcBef>
                <a:spcPts val="1800"/>
              </a:spcBef>
              <a:spcAft>
                <a:spcPts val="0"/>
              </a:spcAft>
              <a:buSzPts val="1620"/>
              <a:buAutoNum type="alphaUcPeriod"/>
              <a:defRPr/>
            </a:lvl9pPr>
          </a:lstStyle>
          <a:p>
            <a:endParaRPr/>
          </a:p>
        </p:txBody>
      </p:sp>
      <p:sp>
        <p:nvSpPr>
          <p:cNvPr id="429" name="Google Shape;429;p36"/>
          <p:cNvSpPr txBox="1">
            <a:spLocks noGrp="1"/>
          </p:cNvSpPr>
          <p:nvPr>
            <p:ph type="body" idx="5"/>
          </p:nvPr>
        </p:nvSpPr>
        <p:spPr>
          <a:xfrm>
            <a:off x="4261103" y="5507147"/>
            <a:ext cx="1371064" cy="423862"/>
          </a:xfrm>
          <a:prstGeom prst="rect">
            <a:avLst/>
          </a:prstGeom>
          <a:noFill/>
          <a:ln>
            <a:noFill/>
          </a:ln>
        </p:spPr>
        <p:txBody>
          <a:bodyPr spcFirstLastPara="1" wrap="square" lIns="0" tIns="0" rIns="0" bIns="0" anchor="t" anchorCtr="0">
            <a:noAutofit/>
          </a:bodyPr>
          <a:lstStyle>
            <a:lvl1pPr marL="457200" lvl="0" indent="-297180" algn="l">
              <a:lnSpc>
                <a:spcPct val="100000"/>
              </a:lnSpc>
              <a:spcBef>
                <a:spcPts val="1800"/>
              </a:spcBef>
              <a:spcAft>
                <a:spcPts val="0"/>
              </a:spcAft>
              <a:buSzPts val="1080"/>
              <a:buChar char="​"/>
              <a:defRPr sz="1200">
                <a:solidFill>
                  <a:schemeClr val="accent3"/>
                </a:solidFill>
              </a:defRPr>
            </a:lvl1pPr>
            <a:lvl2pPr marL="914400" lvl="1" indent="-331469" algn="l">
              <a:lnSpc>
                <a:spcPct val="100000"/>
              </a:lnSpc>
              <a:spcBef>
                <a:spcPts val="300"/>
              </a:spcBef>
              <a:spcAft>
                <a:spcPts val="0"/>
              </a:spcAft>
              <a:buSzPts val="1620"/>
              <a:buChar char="•"/>
              <a:defRPr/>
            </a:lvl2pPr>
            <a:lvl3pPr marL="1371600" lvl="2" indent="-331469" algn="l">
              <a:lnSpc>
                <a:spcPct val="100000"/>
              </a:lnSpc>
              <a:spcBef>
                <a:spcPts val="300"/>
              </a:spcBef>
              <a:spcAft>
                <a:spcPts val="0"/>
              </a:spcAft>
              <a:buSzPts val="1620"/>
              <a:buChar char="–"/>
              <a:defRPr/>
            </a:lvl3pPr>
            <a:lvl4pPr marL="1828800" lvl="3" indent="-331469" algn="l">
              <a:lnSpc>
                <a:spcPct val="100000"/>
              </a:lnSpc>
              <a:spcBef>
                <a:spcPts val="300"/>
              </a:spcBef>
              <a:spcAft>
                <a:spcPts val="0"/>
              </a:spcAft>
              <a:buSzPts val="1620"/>
              <a:buChar char="•"/>
              <a:defRPr/>
            </a:lvl4pPr>
            <a:lvl5pPr marL="2286000" lvl="4" indent="-331470" algn="l">
              <a:lnSpc>
                <a:spcPct val="100000"/>
              </a:lnSpc>
              <a:spcBef>
                <a:spcPts val="300"/>
              </a:spcBef>
              <a:spcAft>
                <a:spcPts val="0"/>
              </a:spcAft>
              <a:buSzPts val="1620"/>
              <a:buChar char="–"/>
              <a:defRPr/>
            </a:lvl5pPr>
            <a:lvl6pPr marL="2743200" lvl="5" indent="-331470" algn="l">
              <a:lnSpc>
                <a:spcPct val="100000"/>
              </a:lnSpc>
              <a:spcBef>
                <a:spcPts val="1800"/>
              </a:spcBef>
              <a:spcAft>
                <a:spcPts val="0"/>
              </a:spcAft>
              <a:buSzPts val="1620"/>
              <a:buAutoNum type="arabicPeriod"/>
              <a:defRPr/>
            </a:lvl6pPr>
            <a:lvl7pPr marL="3200400" lvl="6" indent="-331470" algn="l">
              <a:lnSpc>
                <a:spcPct val="100000"/>
              </a:lnSpc>
              <a:spcBef>
                <a:spcPts val="300"/>
              </a:spcBef>
              <a:spcAft>
                <a:spcPts val="0"/>
              </a:spcAft>
              <a:buSzPts val="1620"/>
              <a:buAutoNum type="alphaLcPeriod"/>
              <a:defRPr/>
            </a:lvl7pPr>
            <a:lvl8pPr marL="3657600" lvl="7" indent="-331470" algn="l">
              <a:lnSpc>
                <a:spcPct val="90000"/>
              </a:lnSpc>
              <a:spcBef>
                <a:spcPts val="600"/>
              </a:spcBef>
              <a:spcAft>
                <a:spcPts val="0"/>
              </a:spcAft>
              <a:buSzPts val="1620"/>
              <a:buAutoNum type="romanLcPeriod"/>
              <a:defRPr/>
            </a:lvl8pPr>
            <a:lvl9pPr marL="4114800" lvl="8" indent="-331470" algn="l">
              <a:lnSpc>
                <a:spcPct val="100000"/>
              </a:lnSpc>
              <a:spcBef>
                <a:spcPts val="1800"/>
              </a:spcBef>
              <a:spcAft>
                <a:spcPts val="0"/>
              </a:spcAft>
              <a:buSzPts val="1620"/>
              <a:buAutoNum type="alphaUcPeriod"/>
              <a:defRPr/>
            </a:lvl9pPr>
          </a:lstStyle>
          <a:p>
            <a:endParaRPr/>
          </a:p>
        </p:txBody>
      </p:sp>
      <p:sp>
        <p:nvSpPr>
          <p:cNvPr id="430" name="Google Shape;430;p36"/>
          <p:cNvSpPr txBox="1">
            <a:spLocks noGrp="1"/>
          </p:cNvSpPr>
          <p:nvPr>
            <p:ph type="body" idx="6"/>
          </p:nvPr>
        </p:nvSpPr>
        <p:spPr>
          <a:xfrm>
            <a:off x="6088109" y="5507147"/>
            <a:ext cx="1371064" cy="423862"/>
          </a:xfrm>
          <a:prstGeom prst="rect">
            <a:avLst/>
          </a:prstGeom>
          <a:noFill/>
          <a:ln>
            <a:noFill/>
          </a:ln>
        </p:spPr>
        <p:txBody>
          <a:bodyPr spcFirstLastPara="1" wrap="square" lIns="0" tIns="0" rIns="0" bIns="0" anchor="t" anchorCtr="0">
            <a:noAutofit/>
          </a:bodyPr>
          <a:lstStyle>
            <a:lvl1pPr marL="457200" lvl="0" indent="-297180" algn="l">
              <a:lnSpc>
                <a:spcPct val="100000"/>
              </a:lnSpc>
              <a:spcBef>
                <a:spcPts val="1800"/>
              </a:spcBef>
              <a:spcAft>
                <a:spcPts val="0"/>
              </a:spcAft>
              <a:buSzPts val="1080"/>
              <a:buChar char="​"/>
              <a:defRPr sz="1200">
                <a:solidFill>
                  <a:schemeClr val="accent1"/>
                </a:solidFill>
              </a:defRPr>
            </a:lvl1pPr>
            <a:lvl2pPr marL="914400" lvl="1" indent="-331469" algn="l">
              <a:lnSpc>
                <a:spcPct val="100000"/>
              </a:lnSpc>
              <a:spcBef>
                <a:spcPts val="300"/>
              </a:spcBef>
              <a:spcAft>
                <a:spcPts val="0"/>
              </a:spcAft>
              <a:buSzPts val="1620"/>
              <a:buChar char="•"/>
              <a:defRPr/>
            </a:lvl2pPr>
            <a:lvl3pPr marL="1371600" lvl="2" indent="-331469" algn="l">
              <a:lnSpc>
                <a:spcPct val="100000"/>
              </a:lnSpc>
              <a:spcBef>
                <a:spcPts val="300"/>
              </a:spcBef>
              <a:spcAft>
                <a:spcPts val="0"/>
              </a:spcAft>
              <a:buSzPts val="1620"/>
              <a:buChar char="–"/>
              <a:defRPr/>
            </a:lvl3pPr>
            <a:lvl4pPr marL="1828800" lvl="3" indent="-331469" algn="l">
              <a:lnSpc>
                <a:spcPct val="100000"/>
              </a:lnSpc>
              <a:spcBef>
                <a:spcPts val="300"/>
              </a:spcBef>
              <a:spcAft>
                <a:spcPts val="0"/>
              </a:spcAft>
              <a:buSzPts val="1620"/>
              <a:buChar char="•"/>
              <a:defRPr/>
            </a:lvl4pPr>
            <a:lvl5pPr marL="2286000" lvl="4" indent="-331470" algn="l">
              <a:lnSpc>
                <a:spcPct val="100000"/>
              </a:lnSpc>
              <a:spcBef>
                <a:spcPts val="300"/>
              </a:spcBef>
              <a:spcAft>
                <a:spcPts val="0"/>
              </a:spcAft>
              <a:buSzPts val="1620"/>
              <a:buChar char="–"/>
              <a:defRPr/>
            </a:lvl5pPr>
            <a:lvl6pPr marL="2743200" lvl="5" indent="-331470" algn="l">
              <a:lnSpc>
                <a:spcPct val="100000"/>
              </a:lnSpc>
              <a:spcBef>
                <a:spcPts val="1800"/>
              </a:spcBef>
              <a:spcAft>
                <a:spcPts val="0"/>
              </a:spcAft>
              <a:buSzPts val="1620"/>
              <a:buAutoNum type="arabicPeriod"/>
              <a:defRPr/>
            </a:lvl6pPr>
            <a:lvl7pPr marL="3200400" lvl="6" indent="-331470" algn="l">
              <a:lnSpc>
                <a:spcPct val="100000"/>
              </a:lnSpc>
              <a:spcBef>
                <a:spcPts val="300"/>
              </a:spcBef>
              <a:spcAft>
                <a:spcPts val="0"/>
              </a:spcAft>
              <a:buSzPts val="1620"/>
              <a:buAutoNum type="alphaLcPeriod"/>
              <a:defRPr/>
            </a:lvl7pPr>
            <a:lvl8pPr marL="3657600" lvl="7" indent="-331470" algn="l">
              <a:lnSpc>
                <a:spcPct val="90000"/>
              </a:lnSpc>
              <a:spcBef>
                <a:spcPts val="600"/>
              </a:spcBef>
              <a:spcAft>
                <a:spcPts val="0"/>
              </a:spcAft>
              <a:buSzPts val="1620"/>
              <a:buAutoNum type="romanLcPeriod"/>
              <a:defRPr/>
            </a:lvl8pPr>
            <a:lvl9pPr marL="4114800" lvl="8" indent="-331470" algn="l">
              <a:lnSpc>
                <a:spcPct val="100000"/>
              </a:lnSpc>
              <a:spcBef>
                <a:spcPts val="1800"/>
              </a:spcBef>
              <a:spcAft>
                <a:spcPts val="0"/>
              </a:spcAft>
              <a:buSzPts val="1620"/>
              <a:buAutoNum type="alphaUcPeriod"/>
              <a:defRPr/>
            </a:lvl9pPr>
          </a:lstStyle>
          <a:p>
            <a:endParaRPr/>
          </a:p>
        </p:txBody>
      </p:sp>
      <p:sp>
        <p:nvSpPr>
          <p:cNvPr id="431" name="Google Shape;431;p36"/>
          <p:cNvSpPr txBox="1">
            <a:spLocks noGrp="1"/>
          </p:cNvSpPr>
          <p:nvPr>
            <p:ph type="body" idx="7"/>
          </p:nvPr>
        </p:nvSpPr>
        <p:spPr>
          <a:xfrm>
            <a:off x="7920672" y="5507147"/>
            <a:ext cx="1371064" cy="423862"/>
          </a:xfrm>
          <a:prstGeom prst="rect">
            <a:avLst/>
          </a:prstGeom>
          <a:noFill/>
          <a:ln>
            <a:noFill/>
          </a:ln>
        </p:spPr>
        <p:txBody>
          <a:bodyPr spcFirstLastPara="1" wrap="square" lIns="0" tIns="0" rIns="0" bIns="0" anchor="t" anchorCtr="0">
            <a:noAutofit/>
          </a:bodyPr>
          <a:lstStyle>
            <a:lvl1pPr marL="457200" lvl="0" indent="-297180" algn="l">
              <a:lnSpc>
                <a:spcPct val="100000"/>
              </a:lnSpc>
              <a:spcBef>
                <a:spcPts val="1800"/>
              </a:spcBef>
              <a:spcAft>
                <a:spcPts val="0"/>
              </a:spcAft>
              <a:buSzPts val="1080"/>
              <a:buChar char="​"/>
              <a:defRPr sz="1200">
                <a:solidFill>
                  <a:schemeClr val="accent2"/>
                </a:solidFill>
              </a:defRPr>
            </a:lvl1pPr>
            <a:lvl2pPr marL="914400" lvl="1" indent="-331469" algn="l">
              <a:lnSpc>
                <a:spcPct val="100000"/>
              </a:lnSpc>
              <a:spcBef>
                <a:spcPts val="300"/>
              </a:spcBef>
              <a:spcAft>
                <a:spcPts val="0"/>
              </a:spcAft>
              <a:buSzPts val="1620"/>
              <a:buChar char="•"/>
              <a:defRPr/>
            </a:lvl2pPr>
            <a:lvl3pPr marL="1371600" lvl="2" indent="-331469" algn="l">
              <a:lnSpc>
                <a:spcPct val="100000"/>
              </a:lnSpc>
              <a:spcBef>
                <a:spcPts val="300"/>
              </a:spcBef>
              <a:spcAft>
                <a:spcPts val="0"/>
              </a:spcAft>
              <a:buSzPts val="1620"/>
              <a:buChar char="–"/>
              <a:defRPr/>
            </a:lvl3pPr>
            <a:lvl4pPr marL="1828800" lvl="3" indent="-331469" algn="l">
              <a:lnSpc>
                <a:spcPct val="100000"/>
              </a:lnSpc>
              <a:spcBef>
                <a:spcPts val="300"/>
              </a:spcBef>
              <a:spcAft>
                <a:spcPts val="0"/>
              </a:spcAft>
              <a:buSzPts val="1620"/>
              <a:buChar char="•"/>
              <a:defRPr/>
            </a:lvl4pPr>
            <a:lvl5pPr marL="2286000" lvl="4" indent="-331470" algn="l">
              <a:lnSpc>
                <a:spcPct val="100000"/>
              </a:lnSpc>
              <a:spcBef>
                <a:spcPts val="300"/>
              </a:spcBef>
              <a:spcAft>
                <a:spcPts val="0"/>
              </a:spcAft>
              <a:buSzPts val="1620"/>
              <a:buChar char="–"/>
              <a:defRPr/>
            </a:lvl5pPr>
            <a:lvl6pPr marL="2743200" lvl="5" indent="-331470" algn="l">
              <a:lnSpc>
                <a:spcPct val="100000"/>
              </a:lnSpc>
              <a:spcBef>
                <a:spcPts val="1800"/>
              </a:spcBef>
              <a:spcAft>
                <a:spcPts val="0"/>
              </a:spcAft>
              <a:buSzPts val="1620"/>
              <a:buAutoNum type="arabicPeriod"/>
              <a:defRPr/>
            </a:lvl6pPr>
            <a:lvl7pPr marL="3200400" lvl="6" indent="-331470" algn="l">
              <a:lnSpc>
                <a:spcPct val="100000"/>
              </a:lnSpc>
              <a:spcBef>
                <a:spcPts val="300"/>
              </a:spcBef>
              <a:spcAft>
                <a:spcPts val="0"/>
              </a:spcAft>
              <a:buSzPts val="1620"/>
              <a:buAutoNum type="alphaLcPeriod"/>
              <a:defRPr/>
            </a:lvl7pPr>
            <a:lvl8pPr marL="3657600" lvl="7" indent="-331470" algn="l">
              <a:lnSpc>
                <a:spcPct val="90000"/>
              </a:lnSpc>
              <a:spcBef>
                <a:spcPts val="600"/>
              </a:spcBef>
              <a:spcAft>
                <a:spcPts val="0"/>
              </a:spcAft>
              <a:buSzPts val="1620"/>
              <a:buAutoNum type="romanLcPeriod"/>
              <a:defRPr/>
            </a:lvl8pPr>
            <a:lvl9pPr marL="4114800" lvl="8" indent="-331470" algn="l">
              <a:lnSpc>
                <a:spcPct val="100000"/>
              </a:lnSpc>
              <a:spcBef>
                <a:spcPts val="1800"/>
              </a:spcBef>
              <a:spcAft>
                <a:spcPts val="0"/>
              </a:spcAft>
              <a:buSzPts val="1620"/>
              <a:buAutoNum type="alphaUcPeriod"/>
              <a:defRPr/>
            </a:lvl9pPr>
          </a:lstStyle>
          <a:p>
            <a:endParaRPr/>
          </a:p>
        </p:txBody>
      </p:sp>
      <p:sp>
        <p:nvSpPr>
          <p:cNvPr id="432" name="Google Shape;432;p36"/>
          <p:cNvSpPr txBox="1">
            <a:spLocks noGrp="1"/>
          </p:cNvSpPr>
          <p:nvPr>
            <p:ph type="body" idx="8"/>
          </p:nvPr>
        </p:nvSpPr>
        <p:spPr>
          <a:xfrm>
            <a:off x="9750028" y="5507147"/>
            <a:ext cx="1371064" cy="423862"/>
          </a:xfrm>
          <a:prstGeom prst="rect">
            <a:avLst/>
          </a:prstGeom>
          <a:noFill/>
          <a:ln>
            <a:noFill/>
          </a:ln>
        </p:spPr>
        <p:txBody>
          <a:bodyPr spcFirstLastPara="1" wrap="square" lIns="0" tIns="0" rIns="0" bIns="0" anchor="t" anchorCtr="0">
            <a:noAutofit/>
          </a:bodyPr>
          <a:lstStyle>
            <a:lvl1pPr marL="457200" lvl="0" indent="-297180" algn="l">
              <a:lnSpc>
                <a:spcPct val="100000"/>
              </a:lnSpc>
              <a:spcBef>
                <a:spcPts val="1800"/>
              </a:spcBef>
              <a:spcAft>
                <a:spcPts val="0"/>
              </a:spcAft>
              <a:buSzPts val="1080"/>
              <a:buChar char="​"/>
              <a:defRPr sz="1200">
                <a:solidFill>
                  <a:schemeClr val="accent5"/>
                </a:solidFill>
              </a:defRPr>
            </a:lvl1pPr>
            <a:lvl2pPr marL="914400" lvl="1" indent="-331469" algn="l">
              <a:lnSpc>
                <a:spcPct val="100000"/>
              </a:lnSpc>
              <a:spcBef>
                <a:spcPts val="300"/>
              </a:spcBef>
              <a:spcAft>
                <a:spcPts val="0"/>
              </a:spcAft>
              <a:buSzPts val="1620"/>
              <a:buChar char="•"/>
              <a:defRPr/>
            </a:lvl2pPr>
            <a:lvl3pPr marL="1371600" lvl="2" indent="-331469" algn="l">
              <a:lnSpc>
                <a:spcPct val="100000"/>
              </a:lnSpc>
              <a:spcBef>
                <a:spcPts val="300"/>
              </a:spcBef>
              <a:spcAft>
                <a:spcPts val="0"/>
              </a:spcAft>
              <a:buSzPts val="1620"/>
              <a:buChar char="–"/>
              <a:defRPr/>
            </a:lvl3pPr>
            <a:lvl4pPr marL="1828800" lvl="3" indent="-331469" algn="l">
              <a:lnSpc>
                <a:spcPct val="100000"/>
              </a:lnSpc>
              <a:spcBef>
                <a:spcPts val="300"/>
              </a:spcBef>
              <a:spcAft>
                <a:spcPts val="0"/>
              </a:spcAft>
              <a:buSzPts val="1620"/>
              <a:buChar char="•"/>
              <a:defRPr/>
            </a:lvl4pPr>
            <a:lvl5pPr marL="2286000" lvl="4" indent="-331470" algn="l">
              <a:lnSpc>
                <a:spcPct val="100000"/>
              </a:lnSpc>
              <a:spcBef>
                <a:spcPts val="300"/>
              </a:spcBef>
              <a:spcAft>
                <a:spcPts val="0"/>
              </a:spcAft>
              <a:buSzPts val="1620"/>
              <a:buChar char="–"/>
              <a:defRPr/>
            </a:lvl5pPr>
            <a:lvl6pPr marL="2743200" lvl="5" indent="-331470" algn="l">
              <a:lnSpc>
                <a:spcPct val="100000"/>
              </a:lnSpc>
              <a:spcBef>
                <a:spcPts val="1800"/>
              </a:spcBef>
              <a:spcAft>
                <a:spcPts val="0"/>
              </a:spcAft>
              <a:buSzPts val="1620"/>
              <a:buAutoNum type="arabicPeriod"/>
              <a:defRPr/>
            </a:lvl6pPr>
            <a:lvl7pPr marL="3200400" lvl="6" indent="-331470" algn="l">
              <a:lnSpc>
                <a:spcPct val="100000"/>
              </a:lnSpc>
              <a:spcBef>
                <a:spcPts val="300"/>
              </a:spcBef>
              <a:spcAft>
                <a:spcPts val="0"/>
              </a:spcAft>
              <a:buSzPts val="1620"/>
              <a:buAutoNum type="alphaLcPeriod"/>
              <a:defRPr/>
            </a:lvl7pPr>
            <a:lvl8pPr marL="3657600" lvl="7" indent="-331470" algn="l">
              <a:lnSpc>
                <a:spcPct val="90000"/>
              </a:lnSpc>
              <a:spcBef>
                <a:spcPts val="600"/>
              </a:spcBef>
              <a:spcAft>
                <a:spcPts val="0"/>
              </a:spcAft>
              <a:buSzPts val="1620"/>
              <a:buAutoNum type="romanLcPeriod"/>
              <a:defRPr/>
            </a:lvl8pPr>
            <a:lvl9pPr marL="4114800" lvl="8" indent="-331470" algn="l">
              <a:lnSpc>
                <a:spcPct val="100000"/>
              </a:lnSpc>
              <a:spcBef>
                <a:spcPts val="1800"/>
              </a:spcBef>
              <a:spcAft>
                <a:spcPts val="0"/>
              </a:spcAft>
              <a:buSzPts val="1620"/>
              <a:buAutoNum type="alphaUcPeriod"/>
              <a:defRPr/>
            </a:lvl9pPr>
          </a:lstStyle>
          <a:p>
            <a:endParaRPr/>
          </a:p>
        </p:txBody>
      </p:sp>
      <p:sp>
        <p:nvSpPr>
          <p:cNvPr id="433" name="Google Shape;433;p36"/>
          <p:cNvSpPr txBox="1"/>
          <p:nvPr/>
        </p:nvSpPr>
        <p:spPr>
          <a:xfrm>
            <a:off x="11490941" y="6388099"/>
            <a:ext cx="437990" cy="365125"/>
          </a:xfrm>
          <a:prstGeom prst="rect">
            <a:avLst/>
          </a:prstGeom>
          <a:noFill/>
          <a:ln>
            <a:noFill/>
          </a:ln>
        </p:spPr>
        <p:txBody>
          <a:bodyPr spcFirstLastPara="1" wrap="square" lIns="0" tIns="0" rIns="0" bIns="0" anchor="ctr" anchorCtr="0">
            <a:noAutofit/>
          </a:bodyPr>
          <a:lstStyle/>
          <a:p>
            <a:pPr marL="0" marR="0" lvl="0" indent="0" algn="r" rtl="0">
              <a:lnSpc>
                <a:spcPct val="90000"/>
              </a:lnSpc>
              <a:spcBef>
                <a:spcPts val="0"/>
              </a:spcBef>
              <a:spcAft>
                <a:spcPts val="0"/>
              </a:spcAft>
              <a:buClr>
                <a:srgbClr val="000000"/>
              </a:buClr>
              <a:buSzPts val="800"/>
              <a:buFont typeface="Arial"/>
              <a:buNone/>
            </a:pPr>
            <a:fld id="{00000000-1234-1234-1234-123412341234}" type="slidenum">
              <a:rPr lang="en-US" sz="800" b="0" i="0" u="none" strike="noStrike" cap="none">
                <a:solidFill>
                  <a:schemeClr val="dk1"/>
                </a:solidFill>
                <a:latin typeface="Arial"/>
                <a:ea typeface="Arial"/>
                <a:cs typeface="Arial"/>
                <a:sym typeface="Arial"/>
              </a:rPr>
              <a:t>‹#›</a:t>
            </a:fld>
            <a:endParaRPr sz="1800" b="0" i="0" u="none" strike="noStrike" cap="none">
              <a:solidFill>
                <a:schemeClr val="dk1"/>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matchingName="Thank You / Closing">
  <p:cSld name="Thank You / Closing">
    <p:spTree>
      <p:nvGrpSpPr>
        <p:cNvPr id="1" name="Shape 434"/>
        <p:cNvGrpSpPr/>
        <p:nvPr/>
      </p:nvGrpSpPr>
      <p:grpSpPr>
        <a:xfrm>
          <a:off x="0" y="0"/>
          <a:ext cx="0" cy="0"/>
          <a:chOff x="0" y="0"/>
          <a:chExt cx="0" cy="0"/>
        </a:xfrm>
      </p:grpSpPr>
      <p:sp>
        <p:nvSpPr>
          <p:cNvPr id="435" name="Google Shape;435;p37"/>
          <p:cNvSpPr/>
          <p:nvPr/>
        </p:nvSpPr>
        <p:spPr>
          <a:xfrm rot="2700000">
            <a:off x="500103" y="-2250712"/>
            <a:ext cx="2891746" cy="8395793"/>
          </a:xfrm>
          <a:custGeom>
            <a:avLst/>
            <a:gdLst/>
            <a:ahLst/>
            <a:cxnLst/>
            <a:rect l="l" t="t" r="r" b="b"/>
            <a:pathLst>
              <a:path w="2891746" h="8395793" extrusionOk="0">
                <a:moveTo>
                  <a:pt x="0" y="2890035"/>
                </a:moveTo>
                <a:lnTo>
                  <a:pt x="1390389" y="1499646"/>
                </a:lnTo>
                <a:lnTo>
                  <a:pt x="1390389" y="1499646"/>
                </a:lnTo>
                <a:lnTo>
                  <a:pt x="2890036" y="0"/>
                </a:lnTo>
                <a:lnTo>
                  <a:pt x="2890036" y="8322767"/>
                </a:lnTo>
                <a:lnTo>
                  <a:pt x="2891746" y="8340727"/>
                </a:lnTo>
                <a:lnTo>
                  <a:pt x="2891741" y="8395793"/>
                </a:lnTo>
                <a:lnTo>
                  <a:pt x="2546313" y="8050365"/>
                </a:lnTo>
                <a:lnTo>
                  <a:pt x="2546315" y="8050364"/>
                </a:lnTo>
                <a:lnTo>
                  <a:pt x="0" y="5504049"/>
                </a:lnTo>
                <a:close/>
              </a:path>
            </a:pathLst>
          </a:custGeom>
          <a:gradFill>
            <a:gsLst>
              <a:gs pos="0">
                <a:schemeClr val="accent4"/>
              </a:gs>
              <a:gs pos="24000">
                <a:schemeClr val="accent4"/>
              </a:gs>
              <a:gs pos="100000">
                <a:schemeClr val="accent1"/>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Arial"/>
              <a:ea typeface="Arial"/>
              <a:cs typeface="Arial"/>
              <a:sym typeface="Arial"/>
            </a:endParaRPr>
          </a:p>
        </p:txBody>
      </p:sp>
      <p:grpSp>
        <p:nvGrpSpPr>
          <p:cNvPr id="436" name="Google Shape;436;p37"/>
          <p:cNvGrpSpPr/>
          <p:nvPr/>
        </p:nvGrpSpPr>
        <p:grpSpPr>
          <a:xfrm>
            <a:off x="608012" y="6445106"/>
            <a:ext cx="1184397" cy="186692"/>
            <a:chOff x="863272" y="6563918"/>
            <a:chExt cx="861082" cy="135727"/>
          </a:xfrm>
        </p:grpSpPr>
        <p:sp>
          <p:nvSpPr>
            <p:cNvPr id="437" name="Google Shape;437;p37"/>
            <p:cNvSpPr/>
            <p:nvPr/>
          </p:nvSpPr>
          <p:spPr>
            <a:xfrm>
              <a:off x="1195963" y="6569284"/>
              <a:ext cx="181812" cy="128783"/>
            </a:xfrm>
            <a:custGeom>
              <a:avLst/>
              <a:gdLst/>
              <a:ahLst/>
              <a:cxnLst/>
              <a:rect l="l" t="t" r="r" b="b"/>
              <a:pathLst>
                <a:path w="243" h="170" extrusionOk="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38" name="Google Shape;438;p37"/>
            <p:cNvSpPr/>
            <p:nvPr/>
          </p:nvSpPr>
          <p:spPr>
            <a:xfrm>
              <a:off x="1509084" y="6569284"/>
              <a:ext cx="70389" cy="128783"/>
            </a:xfrm>
            <a:custGeom>
              <a:avLst/>
              <a:gdLst/>
              <a:ahLst/>
              <a:cxnLst/>
              <a:rect l="l" t="t" r="r" b="b"/>
              <a:pathLst>
                <a:path w="94" h="170" extrusionOk="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39" name="Google Shape;439;p37"/>
            <p:cNvSpPr/>
            <p:nvPr/>
          </p:nvSpPr>
          <p:spPr>
            <a:xfrm>
              <a:off x="1577894" y="6569284"/>
              <a:ext cx="115211" cy="130361"/>
            </a:xfrm>
            <a:custGeom>
              <a:avLst/>
              <a:gdLst/>
              <a:ahLst/>
              <a:cxnLst/>
              <a:rect l="l" t="t" r="r" b="b"/>
              <a:pathLst>
                <a:path w="154" h="172" extrusionOk="0">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40" name="Google Shape;440;p37"/>
            <p:cNvSpPr/>
            <p:nvPr/>
          </p:nvSpPr>
          <p:spPr>
            <a:xfrm>
              <a:off x="1377775" y="6569284"/>
              <a:ext cx="108898" cy="130361"/>
            </a:xfrm>
            <a:custGeom>
              <a:avLst/>
              <a:gdLst/>
              <a:ahLst/>
              <a:cxnLst/>
              <a:rect l="l" t="t" r="r" b="b"/>
              <a:pathLst>
                <a:path w="146" h="172" extrusionOk="0">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41" name="Google Shape;441;p37"/>
            <p:cNvSpPr/>
            <p:nvPr/>
          </p:nvSpPr>
          <p:spPr>
            <a:xfrm>
              <a:off x="863272" y="6563918"/>
              <a:ext cx="325115" cy="135727"/>
            </a:xfrm>
            <a:custGeom>
              <a:avLst/>
              <a:gdLst/>
              <a:ahLst/>
              <a:cxnLst/>
              <a:rect l="l" t="t" r="r" b="b"/>
              <a:pathLst>
                <a:path w="435" h="179" extrusionOk="0">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42" name="Google Shape;442;p37"/>
            <p:cNvSpPr/>
            <p:nvPr/>
          </p:nvSpPr>
          <p:spPr>
            <a:xfrm>
              <a:off x="1694683" y="6569284"/>
              <a:ext cx="29671" cy="31249"/>
            </a:xfrm>
            <a:custGeom>
              <a:avLst/>
              <a:gdLst/>
              <a:ahLst/>
              <a:cxnLst/>
              <a:rect l="l" t="t" r="r" b="b"/>
              <a:pathLst>
                <a:path w="40" h="41" extrusionOk="0">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43" name="Google Shape;443;p37"/>
            <p:cNvSpPr/>
            <p:nvPr/>
          </p:nvSpPr>
          <p:spPr>
            <a:xfrm>
              <a:off x="1703521" y="6576859"/>
              <a:ext cx="12626" cy="15151"/>
            </a:xfrm>
            <a:custGeom>
              <a:avLst/>
              <a:gdLst/>
              <a:ahLst/>
              <a:cxnLst/>
              <a:rect l="l" t="t" r="r" b="b"/>
              <a:pathLst>
                <a:path w="17" h="20" extrusionOk="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sp>
        <p:nvSpPr>
          <p:cNvPr id="444" name="Google Shape;444;p37"/>
          <p:cNvSpPr txBox="1"/>
          <p:nvPr/>
        </p:nvSpPr>
        <p:spPr>
          <a:xfrm flipH="1">
            <a:off x="2073593" y="6506318"/>
            <a:ext cx="1728888" cy="18669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rgbClr val="000000"/>
              </a:buClr>
              <a:buSzPts val="800"/>
              <a:buFont typeface="Arial"/>
              <a:buNone/>
            </a:pPr>
            <a:r>
              <a:rPr lang="en-US" sz="800" b="0" i="0" u="none" strike="noStrike" cap="none">
                <a:solidFill>
                  <a:schemeClr val="dk1"/>
                </a:solidFill>
                <a:latin typeface="Arial"/>
                <a:ea typeface="Arial"/>
                <a:cs typeface="Arial"/>
                <a:sym typeface="Arial"/>
              </a:rPr>
              <a:t>Confidential</a:t>
            </a:r>
            <a:r>
              <a:rPr lang="en-US" sz="800" b="0" i="0" u="none" strike="noStrike" cap="none">
                <a:solidFill>
                  <a:schemeClr val="lt1"/>
                </a:solidFill>
                <a:latin typeface="Arial"/>
                <a:ea typeface="Arial"/>
                <a:cs typeface="Arial"/>
                <a:sym typeface="Arial"/>
              </a:rPr>
              <a:t>  </a:t>
            </a:r>
            <a:r>
              <a:rPr lang="en-US" sz="800" b="0" i="0" u="none" strike="noStrike" cap="none">
                <a:solidFill>
                  <a:schemeClr val="dk1"/>
                </a:solidFill>
                <a:latin typeface="Arial"/>
                <a:ea typeface="Arial"/>
                <a:cs typeface="Arial"/>
                <a:sym typeface="Arial"/>
              </a:rPr>
              <a:t> │  ©2020 VMware, Inc.</a:t>
            </a:r>
            <a:endParaRPr sz="1400" b="0" i="0" u="none" strike="noStrike" cap="none">
              <a:solidFill>
                <a:srgbClr val="000000"/>
              </a:solidFill>
              <a:latin typeface="Arial"/>
              <a:ea typeface="Arial"/>
              <a:cs typeface="Arial"/>
              <a:sym typeface="Arial"/>
            </a:endParaRPr>
          </a:p>
        </p:txBody>
      </p:sp>
      <p:sp>
        <p:nvSpPr>
          <p:cNvPr id="445" name="Google Shape;445;p37"/>
          <p:cNvSpPr txBox="1"/>
          <p:nvPr/>
        </p:nvSpPr>
        <p:spPr>
          <a:xfrm>
            <a:off x="7122912" y="4133697"/>
            <a:ext cx="3585557" cy="692497"/>
          </a:xfrm>
          <a:prstGeom prst="rect">
            <a:avLst/>
          </a:prstGeom>
          <a:noFill/>
          <a:ln>
            <a:noFill/>
          </a:ln>
        </p:spPr>
        <p:txBody>
          <a:bodyPr spcFirstLastPara="1" wrap="square" lIns="0" tIns="0" rIns="0" bIns="0" anchor="t" anchorCtr="0">
            <a:noAutofit/>
          </a:bodyPr>
          <a:lstStyle/>
          <a:p>
            <a:pPr marL="0" marR="0" lvl="0" indent="0" algn="r" rtl="0">
              <a:lnSpc>
                <a:spcPct val="90000"/>
              </a:lnSpc>
              <a:spcBef>
                <a:spcPts val="0"/>
              </a:spcBef>
              <a:spcAft>
                <a:spcPts val="0"/>
              </a:spcAft>
              <a:buClr>
                <a:schemeClr val="accent2"/>
              </a:buClr>
              <a:buSzPts val="5000"/>
              <a:buFont typeface="Arial"/>
              <a:buNone/>
            </a:pPr>
            <a:r>
              <a:rPr lang="en-US" sz="5000" b="0" i="0" u="none" strike="noStrike" cap="none">
                <a:solidFill>
                  <a:schemeClr val="accent2"/>
                </a:solidFill>
                <a:latin typeface="Arial"/>
                <a:ea typeface="Arial"/>
                <a:cs typeface="Arial"/>
                <a:sym typeface="Arial"/>
              </a:rPr>
              <a:t>Thank You</a:t>
            </a:r>
            <a:endParaRPr sz="1400" b="0" i="0" u="none" strike="noStrike" cap="none">
              <a:solidFill>
                <a:srgbClr val="000000"/>
              </a:solidFill>
              <a:latin typeface="Arial"/>
              <a:ea typeface="Arial"/>
              <a:cs typeface="Arial"/>
              <a:sym typeface="Arial"/>
            </a:endParaRPr>
          </a:p>
        </p:txBody>
      </p:sp>
      <p:sp>
        <p:nvSpPr>
          <p:cNvPr id="446" name="Google Shape;446;p37"/>
          <p:cNvSpPr/>
          <p:nvPr/>
        </p:nvSpPr>
        <p:spPr>
          <a:xfrm rot="-2700000">
            <a:off x="-1253438" y="2913755"/>
            <a:ext cx="6372785" cy="905566"/>
          </a:xfrm>
          <a:custGeom>
            <a:avLst/>
            <a:gdLst/>
            <a:ahLst/>
            <a:cxnLst/>
            <a:rect l="l" t="t" r="r" b="b"/>
            <a:pathLst>
              <a:path w="6372785" h="905566" extrusionOk="0">
                <a:moveTo>
                  <a:pt x="6372785" y="0"/>
                </a:moveTo>
                <a:lnTo>
                  <a:pt x="6372785" y="905566"/>
                </a:lnTo>
                <a:lnTo>
                  <a:pt x="0" y="905566"/>
                </a:lnTo>
                <a:lnTo>
                  <a:pt x="905566" y="0"/>
                </a:lnTo>
                <a:close/>
              </a:path>
            </a:pathLst>
          </a:custGeom>
          <a:gradFill>
            <a:gsLst>
              <a:gs pos="0">
                <a:schemeClr val="accent4"/>
              </a:gs>
              <a:gs pos="16000">
                <a:schemeClr val="accent4"/>
              </a:gs>
              <a:gs pos="76000">
                <a:srgbClr val="FFFFFF">
                  <a:alpha val="90588"/>
                </a:srgbClr>
              </a:gs>
              <a:gs pos="94000">
                <a:schemeClr val="lt1"/>
              </a:gs>
              <a:gs pos="100000">
                <a:schemeClr val="lt1"/>
              </a:gs>
            </a:gsLst>
            <a:lin ang="78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matchingName="Thank You / Closing – Blue">
  <p:cSld name="Thank You / Closing – Blue">
    <p:spTree>
      <p:nvGrpSpPr>
        <p:cNvPr id="1" name="Shape 447"/>
        <p:cNvGrpSpPr/>
        <p:nvPr/>
      </p:nvGrpSpPr>
      <p:grpSpPr>
        <a:xfrm>
          <a:off x="0" y="0"/>
          <a:ext cx="0" cy="0"/>
          <a:chOff x="0" y="0"/>
          <a:chExt cx="0" cy="0"/>
        </a:xfrm>
      </p:grpSpPr>
      <p:grpSp>
        <p:nvGrpSpPr>
          <p:cNvPr id="448" name="Google Shape;448;p38"/>
          <p:cNvGrpSpPr/>
          <p:nvPr/>
        </p:nvGrpSpPr>
        <p:grpSpPr>
          <a:xfrm>
            <a:off x="608012" y="6445106"/>
            <a:ext cx="1184397" cy="186692"/>
            <a:chOff x="863272" y="6563918"/>
            <a:chExt cx="861082" cy="135727"/>
          </a:xfrm>
        </p:grpSpPr>
        <p:sp>
          <p:nvSpPr>
            <p:cNvPr id="449" name="Google Shape;449;p38"/>
            <p:cNvSpPr/>
            <p:nvPr/>
          </p:nvSpPr>
          <p:spPr>
            <a:xfrm>
              <a:off x="1195963" y="6569284"/>
              <a:ext cx="181812" cy="128783"/>
            </a:xfrm>
            <a:custGeom>
              <a:avLst/>
              <a:gdLst/>
              <a:ahLst/>
              <a:cxnLst/>
              <a:rect l="l" t="t" r="r" b="b"/>
              <a:pathLst>
                <a:path w="243" h="170" extrusionOk="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50" name="Google Shape;450;p38"/>
            <p:cNvSpPr/>
            <p:nvPr/>
          </p:nvSpPr>
          <p:spPr>
            <a:xfrm>
              <a:off x="1509084" y="6569284"/>
              <a:ext cx="70389" cy="128783"/>
            </a:xfrm>
            <a:custGeom>
              <a:avLst/>
              <a:gdLst/>
              <a:ahLst/>
              <a:cxnLst/>
              <a:rect l="l" t="t" r="r" b="b"/>
              <a:pathLst>
                <a:path w="94" h="170" extrusionOk="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51" name="Google Shape;451;p38"/>
            <p:cNvSpPr/>
            <p:nvPr/>
          </p:nvSpPr>
          <p:spPr>
            <a:xfrm>
              <a:off x="1577894" y="6569284"/>
              <a:ext cx="115211" cy="130361"/>
            </a:xfrm>
            <a:custGeom>
              <a:avLst/>
              <a:gdLst/>
              <a:ahLst/>
              <a:cxnLst/>
              <a:rect l="l" t="t" r="r" b="b"/>
              <a:pathLst>
                <a:path w="154" h="172" extrusionOk="0">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52" name="Google Shape;452;p38"/>
            <p:cNvSpPr/>
            <p:nvPr/>
          </p:nvSpPr>
          <p:spPr>
            <a:xfrm>
              <a:off x="1377775" y="6569284"/>
              <a:ext cx="108898" cy="130361"/>
            </a:xfrm>
            <a:custGeom>
              <a:avLst/>
              <a:gdLst/>
              <a:ahLst/>
              <a:cxnLst/>
              <a:rect l="l" t="t" r="r" b="b"/>
              <a:pathLst>
                <a:path w="146" h="172" extrusionOk="0">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53" name="Google Shape;453;p38"/>
            <p:cNvSpPr/>
            <p:nvPr/>
          </p:nvSpPr>
          <p:spPr>
            <a:xfrm>
              <a:off x="863272" y="6563918"/>
              <a:ext cx="325115" cy="135727"/>
            </a:xfrm>
            <a:custGeom>
              <a:avLst/>
              <a:gdLst/>
              <a:ahLst/>
              <a:cxnLst/>
              <a:rect l="l" t="t" r="r" b="b"/>
              <a:pathLst>
                <a:path w="435" h="179" extrusionOk="0">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54" name="Google Shape;454;p38"/>
            <p:cNvSpPr/>
            <p:nvPr/>
          </p:nvSpPr>
          <p:spPr>
            <a:xfrm>
              <a:off x="1694683" y="6569284"/>
              <a:ext cx="29671" cy="31249"/>
            </a:xfrm>
            <a:custGeom>
              <a:avLst/>
              <a:gdLst/>
              <a:ahLst/>
              <a:cxnLst/>
              <a:rect l="l" t="t" r="r" b="b"/>
              <a:pathLst>
                <a:path w="40" h="41" extrusionOk="0">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55" name="Google Shape;455;p38"/>
            <p:cNvSpPr/>
            <p:nvPr/>
          </p:nvSpPr>
          <p:spPr>
            <a:xfrm>
              <a:off x="1703521" y="6576859"/>
              <a:ext cx="12626" cy="15151"/>
            </a:xfrm>
            <a:custGeom>
              <a:avLst/>
              <a:gdLst/>
              <a:ahLst/>
              <a:cxnLst/>
              <a:rect l="l" t="t" r="r" b="b"/>
              <a:pathLst>
                <a:path w="17" h="20" extrusionOk="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sp>
        <p:nvSpPr>
          <p:cNvPr id="456" name="Google Shape;456;p38"/>
          <p:cNvSpPr txBox="1"/>
          <p:nvPr/>
        </p:nvSpPr>
        <p:spPr>
          <a:xfrm flipH="1">
            <a:off x="2073593" y="6506318"/>
            <a:ext cx="1728888" cy="18669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rgbClr val="000000"/>
              </a:buClr>
              <a:buSzPts val="800"/>
              <a:buFont typeface="Arial"/>
              <a:buNone/>
            </a:pPr>
            <a:r>
              <a:rPr lang="en-US" sz="800" b="0" i="0" u="none" strike="noStrike" cap="none">
                <a:solidFill>
                  <a:schemeClr val="dk1"/>
                </a:solidFill>
                <a:latin typeface="Arial"/>
                <a:ea typeface="Arial"/>
                <a:cs typeface="Arial"/>
                <a:sym typeface="Arial"/>
              </a:rPr>
              <a:t>Confidential</a:t>
            </a:r>
            <a:r>
              <a:rPr lang="en-US" sz="800" b="0" i="0" u="none" strike="noStrike" cap="none">
                <a:solidFill>
                  <a:schemeClr val="lt1"/>
                </a:solidFill>
                <a:latin typeface="Arial"/>
                <a:ea typeface="Arial"/>
                <a:cs typeface="Arial"/>
                <a:sym typeface="Arial"/>
              </a:rPr>
              <a:t>  </a:t>
            </a:r>
            <a:r>
              <a:rPr lang="en-US" sz="800" b="0" i="0" u="none" strike="noStrike" cap="none">
                <a:solidFill>
                  <a:schemeClr val="dk1"/>
                </a:solidFill>
                <a:latin typeface="Arial"/>
                <a:ea typeface="Arial"/>
                <a:cs typeface="Arial"/>
                <a:sym typeface="Arial"/>
              </a:rPr>
              <a:t> │  ©2020 VMware, Inc.</a:t>
            </a:r>
            <a:endParaRPr sz="1400" b="0" i="0" u="none" strike="noStrike" cap="none">
              <a:solidFill>
                <a:srgbClr val="000000"/>
              </a:solidFill>
              <a:latin typeface="Arial"/>
              <a:ea typeface="Arial"/>
              <a:cs typeface="Arial"/>
              <a:sym typeface="Arial"/>
            </a:endParaRPr>
          </a:p>
        </p:txBody>
      </p:sp>
      <p:sp>
        <p:nvSpPr>
          <p:cNvPr id="457" name="Google Shape;457;p38"/>
          <p:cNvSpPr txBox="1"/>
          <p:nvPr/>
        </p:nvSpPr>
        <p:spPr>
          <a:xfrm>
            <a:off x="7122912" y="4133697"/>
            <a:ext cx="3585557" cy="692497"/>
          </a:xfrm>
          <a:prstGeom prst="rect">
            <a:avLst/>
          </a:prstGeom>
          <a:noFill/>
          <a:ln>
            <a:noFill/>
          </a:ln>
        </p:spPr>
        <p:txBody>
          <a:bodyPr spcFirstLastPara="1" wrap="square" lIns="0" tIns="0" rIns="0" bIns="0" anchor="t" anchorCtr="0">
            <a:noAutofit/>
          </a:bodyPr>
          <a:lstStyle/>
          <a:p>
            <a:pPr marL="0" marR="0" lvl="0" indent="0" algn="r" rtl="0">
              <a:lnSpc>
                <a:spcPct val="90000"/>
              </a:lnSpc>
              <a:spcBef>
                <a:spcPts val="0"/>
              </a:spcBef>
              <a:spcAft>
                <a:spcPts val="0"/>
              </a:spcAft>
              <a:buClr>
                <a:schemeClr val="accent2"/>
              </a:buClr>
              <a:buSzPts val="5000"/>
              <a:buFont typeface="Arial"/>
              <a:buNone/>
            </a:pPr>
            <a:r>
              <a:rPr lang="en-US" sz="5000" b="0" i="0" u="none" strike="noStrike" cap="none">
                <a:solidFill>
                  <a:schemeClr val="accent2"/>
                </a:solidFill>
                <a:latin typeface="Arial"/>
                <a:ea typeface="Arial"/>
                <a:cs typeface="Arial"/>
                <a:sym typeface="Arial"/>
              </a:rPr>
              <a:t>Thank You</a:t>
            </a:r>
            <a:endParaRPr sz="1400" b="0" i="0" u="none" strike="noStrike" cap="none">
              <a:solidFill>
                <a:srgbClr val="000000"/>
              </a:solidFill>
              <a:latin typeface="Arial"/>
              <a:ea typeface="Arial"/>
              <a:cs typeface="Arial"/>
              <a:sym typeface="Arial"/>
            </a:endParaRPr>
          </a:p>
        </p:txBody>
      </p:sp>
      <p:sp>
        <p:nvSpPr>
          <p:cNvPr id="458" name="Google Shape;458;p38"/>
          <p:cNvSpPr/>
          <p:nvPr/>
        </p:nvSpPr>
        <p:spPr>
          <a:xfrm rot="2700000">
            <a:off x="500103" y="-2250712"/>
            <a:ext cx="2891746" cy="8395793"/>
          </a:xfrm>
          <a:custGeom>
            <a:avLst/>
            <a:gdLst/>
            <a:ahLst/>
            <a:cxnLst/>
            <a:rect l="l" t="t" r="r" b="b"/>
            <a:pathLst>
              <a:path w="2891746" h="8395793" extrusionOk="0">
                <a:moveTo>
                  <a:pt x="0" y="2890035"/>
                </a:moveTo>
                <a:lnTo>
                  <a:pt x="1390389" y="1499646"/>
                </a:lnTo>
                <a:lnTo>
                  <a:pt x="1390389" y="1499646"/>
                </a:lnTo>
                <a:lnTo>
                  <a:pt x="2890036" y="0"/>
                </a:lnTo>
                <a:lnTo>
                  <a:pt x="2890036" y="8322767"/>
                </a:lnTo>
                <a:lnTo>
                  <a:pt x="2891746" y="8340727"/>
                </a:lnTo>
                <a:lnTo>
                  <a:pt x="2891741" y="8395793"/>
                </a:lnTo>
                <a:lnTo>
                  <a:pt x="2546313" y="8050365"/>
                </a:lnTo>
                <a:lnTo>
                  <a:pt x="2546315" y="8050364"/>
                </a:lnTo>
                <a:lnTo>
                  <a:pt x="0" y="5504049"/>
                </a:lnTo>
                <a:close/>
              </a:path>
            </a:pathLst>
          </a:custGeom>
          <a:gradFill>
            <a:gsLst>
              <a:gs pos="0">
                <a:schemeClr val="accent3"/>
              </a:gs>
              <a:gs pos="24000">
                <a:schemeClr val="accent3"/>
              </a:gs>
              <a:gs pos="87000">
                <a:schemeClr val="accent1"/>
              </a:gs>
              <a:gs pos="100000">
                <a:schemeClr val="accent1"/>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Arial"/>
              <a:ea typeface="Arial"/>
              <a:cs typeface="Arial"/>
              <a:sym typeface="Arial"/>
            </a:endParaRPr>
          </a:p>
        </p:txBody>
      </p:sp>
      <p:sp>
        <p:nvSpPr>
          <p:cNvPr id="459" name="Google Shape;459;p38"/>
          <p:cNvSpPr/>
          <p:nvPr/>
        </p:nvSpPr>
        <p:spPr>
          <a:xfrm rot="-2700000">
            <a:off x="-1253438" y="2913755"/>
            <a:ext cx="6372785" cy="905566"/>
          </a:xfrm>
          <a:custGeom>
            <a:avLst/>
            <a:gdLst/>
            <a:ahLst/>
            <a:cxnLst/>
            <a:rect l="l" t="t" r="r" b="b"/>
            <a:pathLst>
              <a:path w="6372785" h="905566" extrusionOk="0">
                <a:moveTo>
                  <a:pt x="6372785" y="0"/>
                </a:moveTo>
                <a:lnTo>
                  <a:pt x="6372785" y="905566"/>
                </a:lnTo>
                <a:lnTo>
                  <a:pt x="0" y="905566"/>
                </a:lnTo>
                <a:lnTo>
                  <a:pt x="905566" y="0"/>
                </a:lnTo>
                <a:close/>
              </a:path>
            </a:pathLst>
          </a:custGeom>
          <a:gradFill>
            <a:gsLst>
              <a:gs pos="0">
                <a:schemeClr val="accent3"/>
              </a:gs>
              <a:gs pos="24000">
                <a:schemeClr val="accent3"/>
              </a:gs>
              <a:gs pos="80511">
                <a:srgbClr val="FFFFFF">
                  <a:alpha val="75294"/>
                </a:srgbClr>
              </a:gs>
              <a:gs pos="100000">
                <a:schemeClr val="lt1"/>
              </a:gs>
            </a:gsLst>
            <a:lin ang="8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matchingName="Font Check">
  <p:cSld name="Font Check">
    <p:spTree>
      <p:nvGrpSpPr>
        <p:cNvPr id="1" name="Shape 460"/>
        <p:cNvGrpSpPr/>
        <p:nvPr/>
      </p:nvGrpSpPr>
      <p:grpSpPr>
        <a:xfrm>
          <a:off x="0" y="0"/>
          <a:ext cx="0" cy="0"/>
          <a:chOff x="0" y="0"/>
          <a:chExt cx="0" cy="0"/>
        </a:xfrm>
      </p:grpSpPr>
      <p:sp>
        <p:nvSpPr>
          <p:cNvPr id="461" name="Google Shape;461;p39"/>
          <p:cNvSpPr/>
          <p:nvPr/>
        </p:nvSpPr>
        <p:spPr>
          <a:xfrm>
            <a:off x="0" y="0"/>
            <a:ext cx="12188825" cy="6858000"/>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62" name="Google Shape;462;p39"/>
          <p:cNvSpPr txBox="1"/>
          <p:nvPr/>
        </p:nvSpPr>
        <p:spPr>
          <a:xfrm>
            <a:off x="564569" y="366687"/>
            <a:ext cx="11001004" cy="706118"/>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chemeClr val="accent2"/>
              </a:buClr>
              <a:buSzPts val="5000"/>
              <a:buFont typeface="Arial"/>
              <a:buNone/>
            </a:pPr>
            <a:endParaRPr sz="5000" b="0" i="0" u="none" strike="noStrike" cap="none">
              <a:solidFill>
                <a:schemeClr val="lt1"/>
              </a:solidFill>
              <a:latin typeface="Arial"/>
              <a:ea typeface="Arial"/>
              <a:cs typeface="Arial"/>
              <a:sym typeface="Arial"/>
            </a:endParaRPr>
          </a:p>
        </p:txBody>
      </p:sp>
      <p:sp>
        <p:nvSpPr>
          <p:cNvPr id="463" name="Google Shape;463;p39"/>
          <p:cNvSpPr txBox="1"/>
          <p:nvPr/>
        </p:nvSpPr>
        <p:spPr>
          <a:xfrm>
            <a:off x="620895" y="3906060"/>
            <a:ext cx="10962687" cy="2380795"/>
          </a:xfrm>
          <a:prstGeom prst="rect">
            <a:avLst/>
          </a:prstGeom>
          <a:noFill/>
          <a:ln>
            <a:noFill/>
          </a:ln>
        </p:spPr>
        <p:txBody>
          <a:bodyPr spcFirstLastPara="1" wrap="square" lIns="0" tIns="0" rIns="0" bIns="0" anchor="t" anchorCtr="0">
            <a:noAutofit/>
          </a:bodyPr>
          <a:lstStyle/>
          <a:p>
            <a:pPr marL="0" marR="0" lvl="0" indent="0" algn="l" rtl="0">
              <a:lnSpc>
                <a:spcPct val="130000"/>
              </a:lnSpc>
              <a:spcBef>
                <a:spcPts val="0"/>
              </a:spcBef>
              <a:spcAft>
                <a:spcPts val="0"/>
              </a:spcAft>
              <a:buClr>
                <a:srgbClr val="000000"/>
              </a:buClr>
              <a:buSzPts val="1800"/>
              <a:buFont typeface="Arial"/>
              <a:buNone/>
            </a:pPr>
            <a:r>
              <a:rPr lang="en-US" sz="1800" b="0" i="0" u="none" strike="noStrike" cap="none">
                <a:solidFill>
                  <a:schemeClr val="lt1"/>
                </a:solidFill>
                <a:latin typeface="Arial"/>
                <a:ea typeface="Arial"/>
                <a:cs typeface="Arial"/>
                <a:sym typeface="Arial"/>
              </a:rPr>
              <a:t>If yes, you are good to go!</a:t>
            </a:r>
            <a:endParaRPr sz="1400" b="0" i="0" u="none" strike="noStrike" cap="none">
              <a:solidFill>
                <a:srgbClr val="000000"/>
              </a:solidFill>
              <a:latin typeface="Arial"/>
              <a:ea typeface="Arial"/>
              <a:cs typeface="Arial"/>
              <a:sym typeface="Arial"/>
            </a:endParaRPr>
          </a:p>
          <a:p>
            <a:pPr marL="0" marR="0" lvl="0" indent="0" algn="l" rtl="0">
              <a:lnSpc>
                <a:spcPct val="130000"/>
              </a:lnSpc>
              <a:spcBef>
                <a:spcPts val="0"/>
              </a:spcBef>
              <a:spcAft>
                <a:spcPts val="0"/>
              </a:spcAft>
              <a:buClr>
                <a:srgbClr val="000000"/>
              </a:buClr>
              <a:buSzPts val="1800"/>
              <a:buFont typeface="Arial"/>
              <a:buNone/>
            </a:pPr>
            <a:r>
              <a:rPr lang="en-US" sz="1800" b="0" i="0" u="none" strike="noStrike" cap="none">
                <a:solidFill>
                  <a:schemeClr val="lt1"/>
                </a:solidFill>
                <a:latin typeface="Arial"/>
                <a:ea typeface="Arial"/>
                <a:cs typeface="Arial"/>
                <a:sym typeface="Arial"/>
              </a:rPr>
              <a:t>If the answer is no, you do not have the Metropolis font installed.</a:t>
            </a:r>
            <a:endParaRPr sz="1400" b="0" i="0" u="none" strike="noStrike" cap="none">
              <a:solidFill>
                <a:srgbClr val="000000"/>
              </a:solidFill>
              <a:latin typeface="Arial"/>
              <a:ea typeface="Arial"/>
              <a:cs typeface="Arial"/>
              <a:sym typeface="Arial"/>
            </a:endParaRPr>
          </a:p>
          <a:p>
            <a:pPr marL="0" marR="0" lvl="0" indent="0" algn="l" rtl="0">
              <a:lnSpc>
                <a:spcPct val="13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a:p>
            <a:pPr marL="0" marR="0" lvl="0" indent="0" algn="l" rtl="0">
              <a:lnSpc>
                <a:spcPct val="130000"/>
              </a:lnSpc>
              <a:spcBef>
                <a:spcPts val="0"/>
              </a:spcBef>
              <a:spcAft>
                <a:spcPts val="0"/>
              </a:spcAft>
              <a:buClr>
                <a:schemeClr val="lt1"/>
              </a:buClr>
              <a:buSzPts val="1800"/>
              <a:buFont typeface="Arial"/>
              <a:buNone/>
            </a:pPr>
            <a:r>
              <a:rPr lang="en-US" sz="1800" b="0" i="0" u="sng" strike="noStrike" cap="none">
                <a:solidFill>
                  <a:schemeClr val="hlink"/>
                </a:solidFill>
                <a:latin typeface="Arial"/>
                <a:ea typeface="Arial"/>
                <a:cs typeface="Arial"/>
                <a:sym typeface="Arial"/>
                <a:hlinkClick r:id="rId2"/>
              </a:rPr>
              <a:t>Click here</a:t>
            </a:r>
            <a:r>
              <a:rPr lang="en-US" sz="1800" b="0" i="0" u="none" strike="noStrike" cap="none">
                <a:solidFill>
                  <a:schemeClr val="lt1"/>
                </a:solidFill>
                <a:latin typeface="Arial"/>
                <a:ea typeface="Arial"/>
                <a:cs typeface="Arial"/>
                <a:sym typeface="Arial"/>
              </a:rPr>
              <a:t> to download the font.</a:t>
            </a:r>
            <a:endParaRPr sz="1400" b="0" i="0" u="none" strike="noStrike" cap="none">
              <a:solidFill>
                <a:srgbClr val="000000"/>
              </a:solidFill>
              <a:latin typeface="Arial"/>
              <a:ea typeface="Arial"/>
              <a:cs typeface="Arial"/>
              <a:sym typeface="Arial"/>
            </a:endParaRPr>
          </a:p>
          <a:p>
            <a:pPr marL="400050" marR="0" lvl="0" indent="-227012" algn="l" rtl="0">
              <a:lnSpc>
                <a:spcPct val="130000"/>
              </a:lnSpc>
              <a:spcBef>
                <a:spcPts val="0"/>
              </a:spcBef>
              <a:spcAft>
                <a:spcPts val="0"/>
              </a:spcAft>
              <a:buClr>
                <a:schemeClr val="lt1"/>
              </a:buClr>
              <a:buSzPts val="1800"/>
              <a:buFont typeface="Arial"/>
              <a:buChar char="•"/>
            </a:pPr>
            <a:r>
              <a:rPr lang="en-US" sz="1800" b="0" i="0" u="none" strike="noStrike" cap="none">
                <a:solidFill>
                  <a:schemeClr val="lt1"/>
                </a:solidFill>
                <a:latin typeface="Arial"/>
                <a:ea typeface="Arial"/>
                <a:cs typeface="Arial"/>
                <a:sym typeface="Arial"/>
              </a:rPr>
              <a:t>Log in with SSO and select the Brand Assets tab in Brand Central</a:t>
            </a:r>
            <a:endParaRPr sz="1400" b="0" i="0" u="none" strike="noStrike" cap="none">
              <a:solidFill>
                <a:srgbClr val="000000"/>
              </a:solidFill>
              <a:latin typeface="Arial"/>
              <a:ea typeface="Arial"/>
              <a:cs typeface="Arial"/>
              <a:sym typeface="Arial"/>
            </a:endParaRPr>
          </a:p>
          <a:p>
            <a:pPr marL="0" marR="0" lvl="0" indent="0" algn="l" rtl="0">
              <a:lnSpc>
                <a:spcPct val="130000"/>
              </a:lnSpc>
              <a:spcBef>
                <a:spcPts val="0"/>
              </a:spcBef>
              <a:spcAft>
                <a:spcPts val="0"/>
              </a:spcAft>
              <a:buClr>
                <a:srgbClr val="000000"/>
              </a:buClr>
              <a:buSzPts val="1800"/>
              <a:buFont typeface="Arial"/>
              <a:buNone/>
            </a:pPr>
            <a:r>
              <a:rPr lang="en-US" sz="1800" b="0" i="0" u="none" strike="noStrike" cap="none">
                <a:solidFill>
                  <a:schemeClr val="lt1"/>
                </a:solidFill>
                <a:latin typeface="Arial"/>
                <a:ea typeface="Arial"/>
                <a:cs typeface="Arial"/>
                <a:sym typeface="Arial"/>
              </a:rPr>
              <a:t>Need more information on how to install fonts? </a:t>
            </a:r>
            <a:br>
              <a:rPr lang="en-US" sz="1800" b="0" i="0" u="none" strike="noStrike" cap="none">
                <a:solidFill>
                  <a:schemeClr val="lt1"/>
                </a:solidFill>
                <a:latin typeface="Arial"/>
                <a:ea typeface="Arial"/>
                <a:cs typeface="Arial"/>
                <a:sym typeface="Arial"/>
              </a:rPr>
            </a:br>
            <a:r>
              <a:rPr lang="en-US" sz="1800" b="0" i="0" u="none" strike="noStrike" cap="none">
                <a:solidFill>
                  <a:schemeClr val="lt1"/>
                </a:solidFill>
                <a:latin typeface="Arial"/>
                <a:ea typeface="Arial"/>
                <a:cs typeface="Arial"/>
                <a:sym typeface="Arial"/>
              </a:rPr>
              <a:t>Refer to the quick-start section in the template guidelines or contact Oasis.</a:t>
            </a:r>
            <a:endParaRPr sz="1400" b="0" i="0" u="none" strike="noStrike" cap="none">
              <a:solidFill>
                <a:srgbClr val="000000"/>
              </a:solidFill>
              <a:latin typeface="Arial"/>
              <a:ea typeface="Arial"/>
              <a:cs typeface="Arial"/>
              <a:sym typeface="Arial"/>
            </a:endParaRPr>
          </a:p>
          <a:p>
            <a:pPr marL="0" marR="0" lvl="0" indent="0" algn="l" rtl="0">
              <a:lnSpc>
                <a:spcPct val="130000"/>
              </a:lnSpc>
              <a:spcBef>
                <a:spcPts val="0"/>
              </a:spcBef>
              <a:spcAft>
                <a:spcPts val="0"/>
              </a:spcAft>
              <a:buClr>
                <a:srgbClr val="000000"/>
              </a:buClr>
              <a:buSzPts val="1800"/>
              <a:buFont typeface="Arial"/>
              <a:buNone/>
            </a:pPr>
            <a:r>
              <a:rPr lang="en-US" sz="1800" b="0" i="0" u="none" strike="noStrike" cap="none">
                <a:solidFill>
                  <a:schemeClr val="lt1"/>
                </a:solidFill>
                <a:latin typeface="Arial"/>
                <a:ea typeface="Arial"/>
                <a:cs typeface="Arial"/>
                <a:sym typeface="Arial"/>
              </a:rPr>
              <a:t> </a:t>
            </a:r>
            <a:endParaRPr sz="3200" b="0" i="0" u="none" strike="noStrike" cap="none">
              <a:solidFill>
                <a:schemeClr val="lt1"/>
              </a:solidFill>
              <a:latin typeface="Arial"/>
              <a:ea typeface="Arial"/>
              <a:cs typeface="Arial"/>
              <a:sym typeface="Arial"/>
            </a:endParaRPr>
          </a:p>
        </p:txBody>
      </p:sp>
      <p:sp>
        <p:nvSpPr>
          <p:cNvPr id="464" name="Google Shape;464;p39"/>
          <p:cNvSpPr txBox="1">
            <a:spLocks noGrp="1"/>
          </p:cNvSpPr>
          <p:nvPr>
            <p:ph type="body" idx="1"/>
          </p:nvPr>
        </p:nvSpPr>
        <p:spPr>
          <a:xfrm>
            <a:off x="598114" y="2908233"/>
            <a:ext cx="5354637" cy="895350"/>
          </a:xfrm>
          <a:prstGeom prst="rect">
            <a:avLst/>
          </a:prstGeom>
          <a:noFill/>
          <a:ln>
            <a:noFill/>
          </a:ln>
        </p:spPr>
        <p:txBody>
          <a:bodyPr spcFirstLastPara="1" wrap="square" lIns="0" tIns="0" rIns="0" bIns="0" anchor="t" anchorCtr="0">
            <a:noAutofit/>
          </a:bodyPr>
          <a:lstStyle>
            <a:lvl1pPr marL="457200" lvl="0" indent="-508635" algn="l">
              <a:lnSpc>
                <a:spcPct val="100000"/>
              </a:lnSpc>
              <a:spcBef>
                <a:spcPts val="1800"/>
              </a:spcBef>
              <a:spcAft>
                <a:spcPts val="0"/>
              </a:spcAft>
              <a:buSzPts val="4410"/>
              <a:buChar char="​"/>
              <a:defRPr sz="4900">
                <a:solidFill>
                  <a:schemeClr val="lt1"/>
                </a:solidFill>
              </a:defRPr>
            </a:lvl1pPr>
            <a:lvl2pPr marL="914400" lvl="1" indent="-434340" algn="l">
              <a:lnSpc>
                <a:spcPct val="100000"/>
              </a:lnSpc>
              <a:spcBef>
                <a:spcPts val="300"/>
              </a:spcBef>
              <a:spcAft>
                <a:spcPts val="0"/>
              </a:spcAft>
              <a:buSzPts val="3240"/>
              <a:buChar char="•"/>
              <a:defRPr sz="3600">
                <a:solidFill>
                  <a:schemeClr val="lt1"/>
                </a:solidFill>
              </a:defRPr>
            </a:lvl2pPr>
            <a:lvl3pPr marL="1371600" lvl="2" indent="-411480" algn="l">
              <a:lnSpc>
                <a:spcPct val="100000"/>
              </a:lnSpc>
              <a:spcBef>
                <a:spcPts val="300"/>
              </a:spcBef>
              <a:spcAft>
                <a:spcPts val="0"/>
              </a:spcAft>
              <a:buSzPts val="2880"/>
              <a:buChar char="–"/>
              <a:defRPr sz="3200">
                <a:solidFill>
                  <a:schemeClr val="lt1"/>
                </a:solidFill>
              </a:defRPr>
            </a:lvl3pPr>
            <a:lvl4pPr marL="1828800" lvl="3" indent="-388619" algn="l">
              <a:lnSpc>
                <a:spcPct val="100000"/>
              </a:lnSpc>
              <a:spcBef>
                <a:spcPts val="300"/>
              </a:spcBef>
              <a:spcAft>
                <a:spcPts val="0"/>
              </a:spcAft>
              <a:buSzPts val="2520"/>
              <a:buChar char="•"/>
              <a:defRPr sz="2800">
                <a:solidFill>
                  <a:schemeClr val="lt1"/>
                </a:solidFill>
              </a:defRPr>
            </a:lvl4pPr>
            <a:lvl5pPr marL="2286000" lvl="4" indent="-388620" algn="l">
              <a:lnSpc>
                <a:spcPct val="100000"/>
              </a:lnSpc>
              <a:spcBef>
                <a:spcPts val="300"/>
              </a:spcBef>
              <a:spcAft>
                <a:spcPts val="0"/>
              </a:spcAft>
              <a:buSzPts val="2520"/>
              <a:buChar char="–"/>
              <a:defRPr sz="2800">
                <a:solidFill>
                  <a:schemeClr val="lt1"/>
                </a:solidFill>
              </a:defRPr>
            </a:lvl5pPr>
            <a:lvl6pPr marL="2743200" lvl="5" indent="-331470" algn="l">
              <a:lnSpc>
                <a:spcPct val="100000"/>
              </a:lnSpc>
              <a:spcBef>
                <a:spcPts val="1800"/>
              </a:spcBef>
              <a:spcAft>
                <a:spcPts val="0"/>
              </a:spcAft>
              <a:buSzPts val="1620"/>
              <a:buAutoNum type="arabicPeriod"/>
              <a:defRPr/>
            </a:lvl6pPr>
            <a:lvl7pPr marL="3200400" lvl="6" indent="-331470" algn="l">
              <a:lnSpc>
                <a:spcPct val="100000"/>
              </a:lnSpc>
              <a:spcBef>
                <a:spcPts val="300"/>
              </a:spcBef>
              <a:spcAft>
                <a:spcPts val="0"/>
              </a:spcAft>
              <a:buSzPts val="1620"/>
              <a:buAutoNum type="alphaLcPeriod"/>
              <a:defRPr/>
            </a:lvl7pPr>
            <a:lvl8pPr marL="3657600" lvl="7" indent="-331470" algn="l">
              <a:lnSpc>
                <a:spcPct val="90000"/>
              </a:lnSpc>
              <a:spcBef>
                <a:spcPts val="600"/>
              </a:spcBef>
              <a:spcAft>
                <a:spcPts val="0"/>
              </a:spcAft>
              <a:buSzPts val="1620"/>
              <a:buAutoNum type="romanLcPeriod"/>
              <a:defRPr/>
            </a:lvl8pPr>
            <a:lvl9pPr marL="4114800" lvl="8" indent="-331470" algn="l">
              <a:lnSpc>
                <a:spcPct val="100000"/>
              </a:lnSpc>
              <a:spcBef>
                <a:spcPts val="1800"/>
              </a:spcBef>
              <a:spcAft>
                <a:spcPts val="0"/>
              </a:spcAft>
              <a:buSzPts val="1620"/>
              <a:buAutoNum type="alphaUcPeriod"/>
              <a:defRPr/>
            </a:lvl9pPr>
          </a:lstStyle>
          <a:p>
            <a:endParaRPr/>
          </a:p>
        </p:txBody>
      </p:sp>
      <p:sp>
        <p:nvSpPr>
          <p:cNvPr id="465" name="Google Shape;465;p39"/>
          <p:cNvSpPr txBox="1">
            <a:spLocks noGrp="1"/>
          </p:cNvSpPr>
          <p:nvPr>
            <p:ph type="title"/>
          </p:nvPr>
        </p:nvSpPr>
        <p:spPr>
          <a:xfrm>
            <a:off x="579809" y="412751"/>
            <a:ext cx="11001004" cy="381000"/>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lt1"/>
              </a:buClr>
              <a:buSzPts val="2800"/>
              <a:buFont typeface="Arial"/>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6" name="Google Shape;466;p39"/>
          <p:cNvSpPr txBox="1">
            <a:spLocks noGrp="1"/>
          </p:cNvSpPr>
          <p:nvPr>
            <p:ph type="subTitle" idx="2"/>
          </p:nvPr>
        </p:nvSpPr>
        <p:spPr>
          <a:xfrm>
            <a:off x="592866" y="838105"/>
            <a:ext cx="10962687" cy="247743"/>
          </a:xfrm>
          <a:prstGeom prst="rect">
            <a:avLst/>
          </a:prstGeom>
          <a:noFill/>
          <a:ln>
            <a:noFill/>
          </a:ln>
        </p:spPr>
        <p:txBody>
          <a:bodyPr spcFirstLastPara="1" wrap="square" lIns="0" tIns="0" rIns="0" bIns="0" anchor="t" anchorCtr="0">
            <a:noAutofit/>
          </a:bodyPr>
          <a:lstStyle>
            <a:lvl1pPr lvl="0" algn="l">
              <a:lnSpc>
                <a:spcPct val="100000"/>
              </a:lnSpc>
              <a:spcBef>
                <a:spcPts val="1800"/>
              </a:spcBef>
              <a:spcAft>
                <a:spcPts val="0"/>
              </a:spcAft>
              <a:buSzPts val="1800"/>
              <a:buNone/>
              <a:defRPr sz="2000">
                <a:solidFill>
                  <a:schemeClr val="lt1"/>
                </a:solidFill>
                <a:latin typeface="Arial"/>
                <a:ea typeface="Arial"/>
                <a:cs typeface="Arial"/>
                <a:sym typeface="Arial"/>
              </a:defRPr>
            </a:lvl1pPr>
            <a:lvl2pPr lvl="1" algn="ctr">
              <a:lnSpc>
                <a:spcPct val="100000"/>
              </a:lnSpc>
              <a:spcBef>
                <a:spcPts val="300"/>
              </a:spcBef>
              <a:spcAft>
                <a:spcPts val="0"/>
              </a:spcAft>
              <a:buSzPts val="1800"/>
              <a:buNone/>
              <a:defRPr sz="2000"/>
            </a:lvl2pPr>
            <a:lvl3pPr lvl="2" algn="ctr">
              <a:lnSpc>
                <a:spcPct val="100000"/>
              </a:lnSpc>
              <a:spcBef>
                <a:spcPts val="300"/>
              </a:spcBef>
              <a:spcAft>
                <a:spcPts val="0"/>
              </a:spcAft>
              <a:buSzPts val="1620"/>
              <a:buNone/>
              <a:defRPr sz="1800"/>
            </a:lvl3pPr>
            <a:lvl4pPr lvl="3" algn="ctr">
              <a:lnSpc>
                <a:spcPct val="100000"/>
              </a:lnSpc>
              <a:spcBef>
                <a:spcPts val="300"/>
              </a:spcBef>
              <a:spcAft>
                <a:spcPts val="0"/>
              </a:spcAft>
              <a:buSzPts val="1440"/>
              <a:buNone/>
              <a:defRPr sz="1600"/>
            </a:lvl4pPr>
            <a:lvl5pPr lvl="4" algn="ctr">
              <a:lnSpc>
                <a:spcPct val="100000"/>
              </a:lnSpc>
              <a:spcBef>
                <a:spcPts val="300"/>
              </a:spcBef>
              <a:spcAft>
                <a:spcPts val="0"/>
              </a:spcAft>
              <a:buSzPts val="1440"/>
              <a:buNone/>
              <a:defRPr sz="1600"/>
            </a:lvl5pPr>
            <a:lvl6pPr lvl="5" algn="ctr">
              <a:lnSpc>
                <a:spcPct val="100000"/>
              </a:lnSpc>
              <a:spcBef>
                <a:spcPts val="1800"/>
              </a:spcBef>
              <a:spcAft>
                <a:spcPts val="0"/>
              </a:spcAft>
              <a:buSzPts val="1440"/>
              <a:buNone/>
              <a:defRPr sz="1600"/>
            </a:lvl6pPr>
            <a:lvl7pPr lvl="6" algn="ctr">
              <a:lnSpc>
                <a:spcPct val="100000"/>
              </a:lnSpc>
              <a:spcBef>
                <a:spcPts val="300"/>
              </a:spcBef>
              <a:spcAft>
                <a:spcPts val="0"/>
              </a:spcAft>
              <a:buSzPts val="1440"/>
              <a:buNone/>
              <a:defRPr sz="1600"/>
            </a:lvl7pPr>
            <a:lvl8pPr lvl="7" algn="ctr">
              <a:lnSpc>
                <a:spcPct val="90000"/>
              </a:lnSpc>
              <a:spcBef>
                <a:spcPts val="600"/>
              </a:spcBef>
              <a:spcAft>
                <a:spcPts val="0"/>
              </a:spcAft>
              <a:buSzPts val="1440"/>
              <a:buNone/>
              <a:defRPr sz="1600"/>
            </a:lvl8pPr>
            <a:lvl9pPr lvl="8" algn="ctr">
              <a:lnSpc>
                <a:spcPct val="100000"/>
              </a:lnSpc>
              <a:spcBef>
                <a:spcPts val="1800"/>
              </a:spcBef>
              <a:spcAft>
                <a:spcPts val="0"/>
              </a:spcAft>
              <a:buSzPts val="1440"/>
              <a:buNone/>
              <a:defRPr sz="1600"/>
            </a:lvl9pPr>
          </a:lstStyle>
          <a:p>
            <a:endParaRPr/>
          </a:p>
        </p:txBody>
      </p:sp>
      <p:sp>
        <p:nvSpPr>
          <p:cNvPr id="467" name="Google Shape;467;p39"/>
          <p:cNvSpPr/>
          <p:nvPr/>
        </p:nvSpPr>
        <p:spPr>
          <a:xfrm>
            <a:off x="623363" y="1616678"/>
            <a:ext cx="4633737" cy="244100"/>
          </a:xfrm>
          <a:prstGeom prst="rect">
            <a:avLst/>
          </a:prstGeom>
          <a:solidFill>
            <a:srgbClr val="3F1A5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100"/>
              <a:buFont typeface="Arial"/>
              <a:buNone/>
            </a:pPr>
            <a:r>
              <a:rPr lang="en-US" sz="1100" b="0" i="0" u="none" strike="noStrike" cap="none">
                <a:solidFill>
                  <a:schemeClr val="lt1"/>
                </a:solidFill>
                <a:latin typeface="Arial"/>
                <a:ea typeface="Arial"/>
                <a:cs typeface="Arial"/>
                <a:sym typeface="Arial"/>
              </a:rPr>
              <a:t>Do the fonts in the words below match on your screen?</a:t>
            </a:r>
            <a:endParaRPr sz="1400" b="0" i="0" u="none" strike="noStrike" cap="none">
              <a:solidFill>
                <a:srgbClr val="000000"/>
              </a:solidFill>
              <a:latin typeface="Arial"/>
              <a:ea typeface="Arial"/>
              <a:cs typeface="Arial"/>
              <a:sym typeface="Arial"/>
            </a:endParaRPr>
          </a:p>
        </p:txBody>
      </p:sp>
      <p:cxnSp>
        <p:nvCxnSpPr>
          <p:cNvPr id="468" name="Google Shape;468;p39"/>
          <p:cNvCxnSpPr/>
          <p:nvPr/>
        </p:nvCxnSpPr>
        <p:spPr>
          <a:xfrm>
            <a:off x="623364" y="1860778"/>
            <a:ext cx="7299849" cy="0"/>
          </a:xfrm>
          <a:prstGeom prst="straightConnector1">
            <a:avLst/>
          </a:prstGeom>
          <a:noFill/>
          <a:ln w="25400" cap="flat" cmpd="sng">
            <a:solidFill>
              <a:schemeClr val="lt1"/>
            </a:solidFill>
            <a:prstDash val="solid"/>
            <a:miter lim="800000"/>
            <a:headEnd type="none" w="sm" len="sm"/>
            <a:tailEnd type="none" w="sm" len="sm"/>
          </a:ln>
        </p:spPr>
      </p:cxnSp>
      <p:sp>
        <p:nvSpPr>
          <p:cNvPr id="469" name="Google Shape;469;p39"/>
          <p:cNvSpPr txBox="1">
            <a:spLocks noGrp="1"/>
          </p:cNvSpPr>
          <p:nvPr>
            <p:ph type="body" idx="3"/>
          </p:nvPr>
        </p:nvSpPr>
        <p:spPr>
          <a:xfrm>
            <a:off x="5983683" y="2908233"/>
            <a:ext cx="5354637" cy="895350"/>
          </a:xfrm>
          <a:prstGeom prst="rect">
            <a:avLst/>
          </a:prstGeom>
          <a:noFill/>
          <a:ln>
            <a:noFill/>
          </a:ln>
        </p:spPr>
        <p:txBody>
          <a:bodyPr spcFirstLastPara="1" wrap="square" lIns="0" tIns="0" rIns="0" bIns="0" anchor="t" anchorCtr="0">
            <a:noAutofit/>
          </a:bodyPr>
          <a:lstStyle>
            <a:lvl1pPr marL="457200" lvl="0" indent="-508635" algn="l">
              <a:lnSpc>
                <a:spcPct val="100000"/>
              </a:lnSpc>
              <a:spcBef>
                <a:spcPts val="1800"/>
              </a:spcBef>
              <a:spcAft>
                <a:spcPts val="0"/>
              </a:spcAft>
              <a:buSzPts val="4410"/>
              <a:buChar char="​"/>
              <a:defRPr sz="4900">
                <a:solidFill>
                  <a:schemeClr val="lt1"/>
                </a:solidFill>
                <a:latin typeface="Arial"/>
                <a:ea typeface="Arial"/>
                <a:cs typeface="Arial"/>
                <a:sym typeface="Arial"/>
              </a:defRPr>
            </a:lvl1pPr>
            <a:lvl2pPr marL="914400" lvl="1" indent="-434340" algn="l">
              <a:lnSpc>
                <a:spcPct val="100000"/>
              </a:lnSpc>
              <a:spcBef>
                <a:spcPts val="300"/>
              </a:spcBef>
              <a:spcAft>
                <a:spcPts val="0"/>
              </a:spcAft>
              <a:buSzPts val="3240"/>
              <a:buChar char="•"/>
              <a:defRPr sz="3600">
                <a:solidFill>
                  <a:schemeClr val="lt1"/>
                </a:solidFill>
              </a:defRPr>
            </a:lvl2pPr>
            <a:lvl3pPr marL="1371600" lvl="2" indent="-411480" algn="l">
              <a:lnSpc>
                <a:spcPct val="100000"/>
              </a:lnSpc>
              <a:spcBef>
                <a:spcPts val="300"/>
              </a:spcBef>
              <a:spcAft>
                <a:spcPts val="0"/>
              </a:spcAft>
              <a:buSzPts val="2880"/>
              <a:buChar char="–"/>
              <a:defRPr sz="3200">
                <a:solidFill>
                  <a:schemeClr val="lt1"/>
                </a:solidFill>
              </a:defRPr>
            </a:lvl3pPr>
            <a:lvl4pPr marL="1828800" lvl="3" indent="-388619" algn="l">
              <a:lnSpc>
                <a:spcPct val="100000"/>
              </a:lnSpc>
              <a:spcBef>
                <a:spcPts val="300"/>
              </a:spcBef>
              <a:spcAft>
                <a:spcPts val="0"/>
              </a:spcAft>
              <a:buSzPts val="2520"/>
              <a:buChar char="•"/>
              <a:defRPr sz="2800">
                <a:solidFill>
                  <a:schemeClr val="lt1"/>
                </a:solidFill>
              </a:defRPr>
            </a:lvl4pPr>
            <a:lvl5pPr marL="2286000" lvl="4" indent="-388620" algn="l">
              <a:lnSpc>
                <a:spcPct val="100000"/>
              </a:lnSpc>
              <a:spcBef>
                <a:spcPts val="300"/>
              </a:spcBef>
              <a:spcAft>
                <a:spcPts val="0"/>
              </a:spcAft>
              <a:buSzPts val="2520"/>
              <a:buChar char="–"/>
              <a:defRPr sz="2800">
                <a:solidFill>
                  <a:schemeClr val="lt1"/>
                </a:solidFill>
              </a:defRPr>
            </a:lvl5pPr>
            <a:lvl6pPr marL="2743200" lvl="5" indent="-331470" algn="l">
              <a:lnSpc>
                <a:spcPct val="100000"/>
              </a:lnSpc>
              <a:spcBef>
                <a:spcPts val="1800"/>
              </a:spcBef>
              <a:spcAft>
                <a:spcPts val="0"/>
              </a:spcAft>
              <a:buSzPts val="1620"/>
              <a:buAutoNum type="arabicPeriod"/>
              <a:defRPr/>
            </a:lvl6pPr>
            <a:lvl7pPr marL="3200400" lvl="6" indent="-331470" algn="l">
              <a:lnSpc>
                <a:spcPct val="100000"/>
              </a:lnSpc>
              <a:spcBef>
                <a:spcPts val="300"/>
              </a:spcBef>
              <a:spcAft>
                <a:spcPts val="0"/>
              </a:spcAft>
              <a:buSzPts val="1620"/>
              <a:buAutoNum type="alphaLcPeriod"/>
              <a:defRPr/>
            </a:lvl7pPr>
            <a:lvl8pPr marL="3657600" lvl="7" indent="-331470" algn="l">
              <a:lnSpc>
                <a:spcPct val="90000"/>
              </a:lnSpc>
              <a:spcBef>
                <a:spcPts val="600"/>
              </a:spcBef>
              <a:spcAft>
                <a:spcPts val="0"/>
              </a:spcAft>
              <a:buSzPts val="1620"/>
              <a:buAutoNum type="romanLcPeriod"/>
              <a:defRPr/>
            </a:lvl8pPr>
            <a:lvl9pPr marL="4114800" lvl="8" indent="-331470" algn="l">
              <a:lnSpc>
                <a:spcPct val="100000"/>
              </a:lnSpc>
              <a:spcBef>
                <a:spcPts val="1800"/>
              </a:spcBef>
              <a:spcAft>
                <a:spcPts val="0"/>
              </a:spcAft>
              <a:buSzPts val="1620"/>
              <a:buAutoNum type="alphaUcPeriod"/>
              <a:defRPr/>
            </a:lvl9pPr>
          </a:lstStyle>
          <a:p>
            <a:endParaRPr/>
          </a:p>
        </p:txBody>
      </p:sp>
      <p:grpSp>
        <p:nvGrpSpPr>
          <p:cNvPr id="470" name="Google Shape;470;p39"/>
          <p:cNvGrpSpPr/>
          <p:nvPr/>
        </p:nvGrpSpPr>
        <p:grpSpPr>
          <a:xfrm>
            <a:off x="6054922" y="2225997"/>
            <a:ext cx="4699461" cy="542276"/>
            <a:chOff x="6685343" y="2270804"/>
            <a:chExt cx="4699461" cy="542276"/>
          </a:xfrm>
        </p:grpSpPr>
        <p:sp>
          <p:nvSpPr>
            <p:cNvPr id="471" name="Google Shape;471;p39"/>
            <p:cNvSpPr/>
            <p:nvPr/>
          </p:nvSpPr>
          <p:spPr>
            <a:xfrm>
              <a:off x="9320530" y="2270804"/>
              <a:ext cx="53167" cy="53167"/>
            </a:xfrm>
            <a:custGeom>
              <a:avLst/>
              <a:gdLst/>
              <a:ahLst/>
              <a:cxnLst/>
              <a:rect l="l" t="t" r="r" b="b"/>
              <a:pathLst>
                <a:path w="53167" h="53167" extrusionOk="0">
                  <a:moveTo>
                    <a:pt x="26583" y="0"/>
                  </a:moveTo>
                  <a:cubicBezTo>
                    <a:pt x="34183" y="219"/>
                    <a:pt x="40467" y="2872"/>
                    <a:pt x="45439" y="7959"/>
                  </a:cubicBezTo>
                  <a:cubicBezTo>
                    <a:pt x="50411" y="13047"/>
                    <a:pt x="52987" y="19255"/>
                    <a:pt x="53167" y="26583"/>
                  </a:cubicBezTo>
                  <a:cubicBezTo>
                    <a:pt x="52987" y="34182"/>
                    <a:pt x="50411" y="40468"/>
                    <a:pt x="45439" y="45439"/>
                  </a:cubicBezTo>
                  <a:cubicBezTo>
                    <a:pt x="40467" y="50411"/>
                    <a:pt x="34183" y="52987"/>
                    <a:pt x="26583" y="53167"/>
                  </a:cubicBezTo>
                  <a:cubicBezTo>
                    <a:pt x="18985" y="52987"/>
                    <a:pt x="12699" y="50411"/>
                    <a:pt x="7727" y="45439"/>
                  </a:cubicBezTo>
                  <a:cubicBezTo>
                    <a:pt x="2756" y="40468"/>
                    <a:pt x="180" y="34182"/>
                    <a:pt x="0" y="26583"/>
                  </a:cubicBezTo>
                  <a:cubicBezTo>
                    <a:pt x="180" y="19255"/>
                    <a:pt x="2756" y="13047"/>
                    <a:pt x="7727" y="7959"/>
                  </a:cubicBezTo>
                  <a:cubicBezTo>
                    <a:pt x="12699" y="2872"/>
                    <a:pt x="18985" y="219"/>
                    <a:pt x="26583"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Arial"/>
                <a:ea typeface="Arial"/>
                <a:cs typeface="Arial"/>
                <a:sym typeface="Arial"/>
              </a:endParaRPr>
            </a:p>
          </p:txBody>
        </p:sp>
        <p:sp>
          <p:nvSpPr>
            <p:cNvPr id="472" name="Google Shape;472;p39"/>
            <p:cNvSpPr/>
            <p:nvPr/>
          </p:nvSpPr>
          <p:spPr>
            <a:xfrm>
              <a:off x="10320655" y="2270804"/>
              <a:ext cx="53167" cy="53167"/>
            </a:xfrm>
            <a:custGeom>
              <a:avLst/>
              <a:gdLst/>
              <a:ahLst/>
              <a:cxnLst/>
              <a:rect l="l" t="t" r="r" b="b"/>
              <a:pathLst>
                <a:path w="53167" h="53167" extrusionOk="0">
                  <a:moveTo>
                    <a:pt x="26583" y="0"/>
                  </a:moveTo>
                  <a:cubicBezTo>
                    <a:pt x="34182" y="219"/>
                    <a:pt x="40468" y="2872"/>
                    <a:pt x="45439" y="7959"/>
                  </a:cubicBezTo>
                  <a:cubicBezTo>
                    <a:pt x="50411" y="13047"/>
                    <a:pt x="52986" y="19255"/>
                    <a:pt x="53167" y="26583"/>
                  </a:cubicBezTo>
                  <a:cubicBezTo>
                    <a:pt x="52986" y="34182"/>
                    <a:pt x="50411" y="40468"/>
                    <a:pt x="45439" y="45439"/>
                  </a:cubicBezTo>
                  <a:cubicBezTo>
                    <a:pt x="40468" y="50411"/>
                    <a:pt x="34182" y="52987"/>
                    <a:pt x="26583" y="53167"/>
                  </a:cubicBezTo>
                  <a:cubicBezTo>
                    <a:pt x="18984" y="52987"/>
                    <a:pt x="12699" y="50411"/>
                    <a:pt x="7727" y="45439"/>
                  </a:cubicBezTo>
                  <a:cubicBezTo>
                    <a:pt x="2756" y="40468"/>
                    <a:pt x="180" y="34182"/>
                    <a:pt x="0" y="26583"/>
                  </a:cubicBezTo>
                  <a:cubicBezTo>
                    <a:pt x="180" y="19255"/>
                    <a:pt x="2756" y="13047"/>
                    <a:pt x="7727" y="7959"/>
                  </a:cubicBezTo>
                  <a:cubicBezTo>
                    <a:pt x="12699" y="2872"/>
                    <a:pt x="18984" y="219"/>
                    <a:pt x="26583"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Arial"/>
                <a:ea typeface="Arial"/>
                <a:cs typeface="Arial"/>
                <a:sym typeface="Arial"/>
              </a:endParaRPr>
            </a:p>
          </p:txBody>
        </p:sp>
        <p:sp>
          <p:nvSpPr>
            <p:cNvPr id="473" name="Google Shape;473;p39"/>
            <p:cNvSpPr/>
            <p:nvPr/>
          </p:nvSpPr>
          <p:spPr>
            <a:xfrm>
              <a:off x="9176178" y="2273899"/>
              <a:ext cx="38309" cy="432691"/>
            </a:xfrm>
            <a:custGeom>
              <a:avLst/>
              <a:gdLst/>
              <a:ahLst/>
              <a:cxnLst/>
              <a:rect l="l" t="t" r="r" b="b"/>
              <a:pathLst>
                <a:path w="38309" h="432691" extrusionOk="0">
                  <a:moveTo>
                    <a:pt x="0" y="0"/>
                  </a:moveTo>
                  <a:lnTo>
                    <a:pt x="38309" y="0"/>
                  </a:lnTo>
                  <a:lnTo>
                    <a:pt x="38309" y="432691"/>
                  </a:lnTo>
                  <a:lnTo>
                    <a:pt x="0" y="432691"/>
                  </a:lnTo>
                  <a:lnTo>
                    <a:pt x="0" y="0"/>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Arial"/>
                <a:ea typeface="Arial"/>
                <a:cs typeface="Arial"/>
                <a:sym typeface="Arial"/>
              </a:endParaRPr>
            </a:p>
          </p:txBody>
        </p:sp>
        <p:sp>
          <p:nvSpPr>
            <p:cNvPr id="474" name="Google Shape;474;p39"/>
            <p:cNvSpPr/>
            <p:nvPr/>
          </p:nvSpPr>
          <p:spPr>
            <a:xfrm>
              <a:off x="10871628" y="2273899"/>
              <a:ext cx="263051" cy="432691"/>
            </a:xfrm>
            <a:custGeom>
              <a:avLst/>
              <a:gdLst/>
              <a:ahLst/>
              <a:cxnLst/>
              <a:rect l="l" t="t" r="r" b="b"/>
              <a:pathLst>
                <a:path w="263051" h="432691" extrusionOk="0">
                  <a:moveTo>
                    <a:pt x="0" y="0"/>
                  </a:moveTo>
                  <a:lnTo>
                    <a:pt x="38309" y="0"/>
                  </a:lnTo>
                  <a:lnTo>
                    <a:pt x="38309" y="164610"/>
                  </a:lnTo>
                  <a:cubicBezTo>
                    <a:pt x="47303" y="146708"/>
                    <a:pt x="61058" y="132407"/>
                    <a:pt x="79575" y="121706"/>
                  </a:cubicBezTo>
                  <a:cubicBezTo>
                    <a:pt x="98091" y="111006"/>
                    <a:pt x="119435" y="105521"/>
                    <a:pt x="143603" y="105252"/>
                  </a:cubicBezTo>
                  <a:cubicBezTo>
                    <a:pt x="179471" y="105803"/>
                    <a:pt x="208206" y="117063"/>
                    <a:pt x="229805" y="139033"/>
                  </a:cubicBezTo>
                  <a:cubicBezTo>
                    <a:pt x="251405" y="161002"/>
                    <a:pt x="262487" y="190372"/>
                    <a:pt x="263051" y="227142"/>
                  </a:cubicBezTo>
                  <a:lnTo>
                    <a:pt x="263051" y="432691"/>
                  </a:lnTo>
                  <a:lnTo>
                    <a:pt x="224743" y="432691"/>
                  </a:lnTo>
                  <a:lnTo>
                    <a:pt x="224743" y="232095"/>
                  </a:lnTo>
                  <a:cubicBezTo>
                    <a:pt x="224343" y="204441"/>
                    <a:pt x="216316" y="182359"/>
                    <a:pt x="200663" y="165849"/>
                  </a:cubicBezTo>
                  <a:cubicBezTo>
                    <a:pt x="185011" y="149339"/>
                    <a:pt x="164133" y="140877"/>
                    <a:pt x="138029" y="140464"/>
                  </a:cubicBezTo>
                  <a:cubicBezTo>
                    <a:pt x="109215" y="141019"/>
                    <a:pt x="85549" y="149506"/>
                    <a:pt x="67032" y="165926"/>
                  </a:cubicBezTo>
                  <a:cubicBezTo>
                    <a:pt x="48515" y="182346"/>
                    <a:pt x="38941" y="203370"/>
                    <a:pt x="38309" y="228999"/>
                  </a:cubicBezTo>
                  <a:lnTo>
                    <a:pt x="38309" y="432691"/>
                  </a:lnTo>
                  <a:lnTo>
                    <a:pt x="0" y="432691"/>
                  </a:lnTo>
                  <a:lnTo>
                    <a:pt x="0" y="0"/>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Arial"/>
                <a:ea typeface="Arial"/>
                <a:cs typeface="Arial"/>
                <a:sym typeface="Arial"/>
              </a:endParaRPr>
            </a:p>
          </p:txBody>
        </p:sp>
        <p:sp>
          <p:nvSpPr>
            <p:cNvPr id="475" name="Google Shape;475;p39"/>
            <p:cNvSpPr/>
            <p:nvPr/>
          </p:nvSpPr>
          <p:spPr>
            <a:xfrm>
              <a:off x="6685343" y="2281329"/>
              <a:ext cx="403593" cy="425261"/>
            </a:xfrm>
            <a:custGeom>
              <a:avLst/>
              <a:gdLst/>
              <a:ahLst/>
              <a:cxnLst/>
              <a:rect l="l" t="t" r="r" b="b"/>
              <a:pathLst>
                <a:path w="403593" h="425261" extrusionOk="0">
                  <a:moveTo>
                    <a:pt x="0" y="0"/>
                  </a:moveTo>
                  <a:lnTo>
                    <a:pt x="39547" y="0"/>
                  </a:lnTo>
                  <a:lnTo>
                    <a:pt x="201797" y="304554"/>
                  </a:lnTo>
                  <a:lnTo>
                    <a:pt x="364046" y="0"/>
                  </a:lnTo>
                  <a:lnTo>
                    <a:pt x="403593" y="0"/>
                  </a:lnTo>
                  <a:lnTo>
                    <a:pt x="403593" y="425261"/>
                  </a:lnTo>
                  <a:lnTo>
                    <a:pt x="364046" y="425261"/>
                  </a:lnTo>
                  <a:lnTo>
                    <a:pt x="364046" y="84186"/>
                  </a:lnTo>
                  <a:lnTo>
                    <a:pt x="201797" y="388740"/>
                  </a:lnTo>
                  <a:lnTo>
                    <a:pt x="39547" y="84186"/>
                  </a:lnTo>
                  <a:lnTo>
                    <a:pt x="39547" y="425261"/>
                  </a:lnTo>
                  <a:lnTo>
                    <a:pt x="0" y="425261"/>
                  </a:lnTo>
                  <a:lnTo>
                    <a:pt x="0" y="0"/>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Arial"/>
                <a:ea typeface="Arial"/>
                <a:cs typeface="Arial"/>
                <a:sym typeface="Arial"/>
              </a:endParaRPr>
            </a:p>
          </p:txBody>
        </p:sp>
        <p:sp>
          <p:nvSpPr>
            <p:cNvPr id="476" name="Google Shape;476;p39"/>
            <p:cNvSpPr/>
            <p:nvPr/>
          </p:nvSpPr>
          <p:spPr>
            <a:xfrm>
              <a:off x="9980992" y="2281329"/>
              <a:ext cx="276052" cy="425261"/>
            </a:xfrm>
            <a:custGeom>
              <a:avLst/>
              <a:gdLst/>
              <a:ahLst/>
              <a:cxnLst/>
              <a:rect l="l" t="t" r="r" b="b"/>
              <a:pathLst>
                <a:path w="276052" h="425261" extrusionOk="0">
                  <a:moveTo>
                    <a:pt x="0" y="0"/>
                  </a:moveTo>
                  <a:lnTo>
                    <a:pt x="39547" y="0"/>
                  </a:lnTo>
                  <a:lnTo>
                    <a:pt x="39547" y="387572"/>
                  </a:lnTo>
                  <a:lnTo>
                    <a:pt x="276052" y="387572"/>
                  </a:lnTo>
                  <a:lnTo>
                    <a:pt x="276052" y="425261"/>
                  </a:lnTo>
                  <a:lnTo>
                    <a:pt x="0" y="425261"/>
                  </a:lnTo>
                  <a:lnTo>
                    <a:pt x="0" y="0"/>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Arial"/>
                <a:ea typeface="Arial"/>
                <a:cs typeface="Arial"/>
                <a:sym typeface="Arial"/>
              </a:endParaRPr>
            </a:p>
          </p:txBody>
        </p:sp>
        <p:sp>
          <p:nvSpPr>
            <p:cNvPr id="477" name="Google Shape;477;p39"/>
            <p:cNvSpPr/>
            <p:nvPr/>
          </p:nvSpPr>
          <p:spPr>
            <a:xfrm>
              <a:off x="7532020" y="2298664"/>
              <a:ext cx="185660" cy="415356"/>
            </a:xfrm>
            <a:custGeom>
              <a:avLst/>
              <a:gdLst/>
              <a:ahLst/>
              <a:cxnLst/>
              <a:rect l="l" t="t" r="r" b="b"/>
              <a:pathLst>
                <a:path w="185660" h="415356" extrusionOk="0">
                  <a:moveTo>
                    <a:pt x="52006" y="0"/>
                  </a:moveTo>
                  <a:lnTo>
                    <a:pt x="90314" y="0"/>
                  </a:lnTo>
                  <a:lnTo>
                    <a:pt x="90314" y="87916"/>
                  </a:lnTo>
                  <a:lnTo>
                    <a:pt x="170801" y="87916"/>
                  </a:lnTo>
                  <a:lnTo>
                    <a:pt x="170801" y="123129"/>
                  </a:lnTo>
                  <a:lnTo>
                    <a:pt x="90314" y="123129"/>
                  </a:lnTo>
                  <a:lnTo>
                    <a:pt x="90314" y="333695"/>
                  </a:lnTo>
                  <a:cubicBezTo>
                    <a:pt x="90598" y="347552"/>
                    <a:pt x="94365" y="358699"/>
                    <a:pt x="101613" y="367138"/>
                  </a:cubicBezTo>
                  <a:cubicBezTo>
                    <a:pt x="108862" y="375576"/>
                    <a:pt x="117891" y="379911"/>
                    <a:pt x="128700" y="380143"/>
                  </a:cubicBezTo>
                  <a:cubicBezTo>
                    <a:pt x="136207" y="380079"/>
                    <a:pt x="143172" y="378814"/>
                    <a:pt x="149596" y="376350"/>
                  </a:cubicBezTo>
                  <a:cubicBezTo>
                    <a:pt x="156019" y="373886"/>
                    <a:pt x="161436" y="370608"/>
                    <a:pt x="165848" y="366518"/>
                  </a:cubicBezTo>
                  <a:lnTo>
                    <a:pt x="185660" y="394970"/>
                  </a:lnTo>
                  <a:cubicBezTo>
                    <a:pt x="177185" y="401495"/>
                    <a:pt x="167821" y="406514"/>
                    <a:pt x="157567" y="410028"/>
                  </a:cubicBezTo>
                  <a:cubicBezTo>
                    <a:pt x="147313" y="413541"/>
                    <a:pt x="136865" y="415317"/>
                    <a:pt x="126224" y="415356"/>
                  </a:cubicBezTo>
                  <a:cubicBezTo>
                    <a:pt x="104177" y="414934"/>
                    <a:pt x="86392" y="407284"/>
                    <a:pt x="72869" y="392407"/>
                  </a:cubicBezTo>
                  <a:cubicBezTo>
                    <a:pt x="59345" y="377530"/>
                    <a:pt x="52391" y="357959"/>
                    <a:pt x="52006" y="333695"/>
                  </a:cubicBezTo>
                  <a:lnTo>
                    <a:pt x="52006" y="123129"/>
                  </a:lnTo>
                  <a:lnTo>
                    <a:pt x="0" y="123129"/>
                  </a:lnTo>
                  <a:lnTo>
                    <a:pt x="0" y="87916"/>
                  </a:lnTo>
                  <a:lnTo>
                    <a:pt x="52006" y="87916"/>
                  </a:lnTo>
                  <a:lnTo>
                    <a:pt x="52006" y="0"/>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Arial"/>
                <a:ea typeface="Arial"/>
                <a:cs typeface="Arial"/>
                <a:sym typeface="Arial"/>
              </a:endParaRPr>
            </a:p>
          </p:txBody>
        </p:sp>
        <p:sp>
          <p:nvSpPr>
            <p:cNvPr id="478" name="Google Shape;478;p39"/>
            <p:cNvSpPr/>
            <p:nvPr/>
          </p:nvSpPr>
          <p:spPr>
            <a:xfrm>
              <a:off x="11199144" y="2298664"/>
              <a:ext cx="185660" cy="415356"/>
            </a:xfrm>
            <a:custGeom>
              <a:avLst/>
              <a:gdLst/>
              <a:ahLst/>
              <a:cxnLst/>
              <a:rect l="l" t="t" r="r" b="b"/>
              <a:pathLst>
                <a:path w="185660" h="415356" extrusionOk="0">
                  <a:moveTo>
                    <a:pt x="52006" y="0"/>
                  </a:moveTo>
                  <a:lnTo>
                    <a:pt x="90315" y="0"/>
                  </a:lnTo>
                  <a:lnTo>
                    <a:pt x="90315" y="87916"/>
                  </a:lnTo>
                  <a:lnTo>
                    <a:pt x="170802" y="87916"/>
                  </a:lnTo>
                  <a:lnTo>
                    <a:pt x="170802" y="123129"/>
                  </a:lnTo>
                  <a:lnTo>
                    <a:pt x="90315" y="123129"/>
                  </a:lnTo>
                  <a:lnTo>
                    <a:pt x="90315" y="333695"/>
                  </a:lnTo>
                  <a:cubicBezTo>
                    <a:pt x="90599" y="347552"/>
                    <a:pt x="94366" y="358699"/>
                    <a:pt x="101614" y="367138"/>
                  </a:cubicBezTo>
                  <a:cubicBezTo>
                    <a:pt x="108863" y="375576"/>
                    <a:pt x="117892" y="379911"/>
                    <a:pt x="128701" y="380143"/>
                  </a:cubicBezTo>
                  <a:cubicBezTo>
                    <a:pt x="136208" y="380079"/>
                    <a:pt x="143173" y="378814"/>
                    <a:pt x="149596" y="376350"/>
                  </a:cubicBezTo>
                  <a:cubicBezTo>
                    <a:pt x="156020" y="373886"/>
                    <a:pt x="161437" y="370608"/>
                    <a:pt x="165848" y="366518"/>
                  </a:cubicBezTo>
                  <a:lnTo>
                    <a:pt x="185660" y="394970"/>
                  </a:lnTo>
                  <a:cubicBezTo>
                    <a:pt x="177186" y="401495"/>
                    <a:pt x="167822" y="406514"/>
                    <a:pt x="157568" y="410028"/>
                  </a:cubicBezTo>
                  <a:cubicBezTo>
                    <a:pt x="147314" y="413541"/>
                    <a:pt x="136866" y="415317"/>
                    <a:pt x="126224" y="415356"/>
                  </a:cubicBezTo>
                  <a:cubicBezTo>
                    <a:pt x="104178" y="414934"/>
                    <a:pt x="86393" y="407284"/>
                    <a:pt x="72870" y="392407"/>
                  </a:cubicBezTo>
                  <a:cubicBezTo>
                    <a:pt x="59346" y="377530"/>
                    <a:pt x="52392" y="357959"/>
                    <a:pt x="52006" y="333695"/>
                  </a:cubicBezTo>
                  <a:lnTo>
                    <a:pt x="52006" y="123129"/>
                  </a:lnTo>
                  <a:lnTo>
                    <a:pt x="0" y="123129"/>
                  </a:lnTo>
                  <a:lnTo>
                    <a:pt x="0" y="87916"/>
                  </a:lnTo>
                  <a:lnTo>
                    <a:pt x="52006" y="87916"/>
                  </a:lnTo>
                  <a:lnTo>
                    <a:pt x="52006" y="0"/>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Arial"/>
                <a:ea typeface="Arial"/>
                <a:cs typeface="Arial"/>
                <a:sym typeface="Arial"/>
              </a:endParaRPr>
            </a:p>
          </p:txBody>
        </p:sp>
        <p:sp>
          <p:nvSpPr>
            <p:cNvPr id="479" name="Google Shape;479;p39"/>
            <p:cNvSpPr/>
            <p:nvPr/>
          </p:nvSpPr>
          <p:spPr>
            <a:xfrm>
              <a:off x="7184309" y="2379151"/>
              <a:ext cx="309486" cy="334869"/>
            </a:xfrm>
            <a:custGeom>
              <a:avLst/>
              <a:gdLst/>
              <a:ahLst/>
              <a:cxnLst/>
              <a:rect l="l" t="t" r="r" b="b"/>
              <a:pathLst>
                <a:path w="309486" h="334869" extrusionOk="0">
                  <a:moveTo>
                    <a:pt x="157840" y="0"/>
                  </a:moveTo>
                  <a:cubicBezTo>
                    <a:pt x="205615" y="720"/>
                    <a:pt x="242734" y="17376"/>
                    <a:pt x="269197" y="49965"/>
                  </a:cubicBezTo>
                  <a:cubicBezTo>
                    <a:pt x="295660" y="82555"/>
                    <a:pt x="309089" y="126754"/>
                    <a:pt x="309486" y="182564"/>
                  </a:cubicBezTo>
                  <a:lnTo>
                    <a:pt x="38928" y="182564"/>
                  </a:lnTo>
                  <a:cubicBezTo>
                    <a:pt x="42863" y="216445"/>
                    <a:pt x="55740" y="244247"/>
                    <a:pt x="77559" y="265969"/>
                  </a:cubicBezTo>
                  <a:cubicBezTo>
                    <a:pt x="99377" y="287692"/>
                    <a:pt x="126963" y="298921"/>
                    <a:pt x="160317" y="299656"/>
                  </a:cubicBezTo>
                  <a:cubicBezTo>
                    <a:pt x="181013" y="299488"/>
                    <a:pt x="201090" y="295797"/>
                    <a:pt x="220547" y="288582"/>
                  </a:cubicBezTo>
                  <a:cubicBezTo>
                    <a:pt x="240005" y="281367"/>
                    <a:pt x="255436" y="271635"/>
                    <a:pt x="266842" y="259387"/>
                  </a:cubicBezTo>
                  <a:lnTo>
                    <a:pt x="290950" y="285407"/>
                  </a:lnTo>
                  <a:cubicBezTo>
                    <a:pt x="276534" y="300459"/>
                    <a:pt x="257271" y="312414"/>
                    <a:pt x="233160" y="321273"/>
                  </a:cubicBezTo>
                  <a:cubicBezTo>
                    <a:pt x="209050" y="330132"/>
                    <a:pt x="184975" y="334664"/>
                    <a:pt x="160937" y="334869"/>
                  </a:cubicBezTo>
                  <a:cubicBezTo>
                    <a:pt x="132043" y="334568"/>
                    <a:pt x="105473" y="327127"/>
                    <a:pt x="81227" y="312548"/>
                  </a:cubicBezTo>
                  <a:cubicBezTo>
                    <a:pt x="56980" y="297968"/>
                    <a:pt x="37482" y="278056"/>
                    <a:pt x="22732" y="252812"/>
                  </a:cubicBezTo>
                  <a:cubicBezTo>
                    <a:pt x="7982" y="227567"/>
                    <a:pt x="405" y="198797"/>
                    <a:pt x="0" y="166502"/>
                  </a:cubicBezTo>
                  <a:cubicBezTo>
                    <a:pt x="343" y="134622"/>
                    <a:pt x="7561" y="106198"/>
                    <a:pt x="21654" y="81230"/>
                  </a:cubicBezTo>
                  <a:cubicBezTo>
                    <a:pt x="35746" y="56262"/>
                    <a:pt x="54656" y="36557"/>
                    <a:pt x="78382" y="22115"/>
                  </a:cubicBezTo>
                  <a:cubicBezTo>
                    <a:pt x="102109" y="7673"/>
                    <a:pt x="128595" y="301"/>
                    <a:pt x="157840" y="0"/>
                  </a:cubicBezTo>
                  <a:close/>
                  <a:moveTo>
                    <a:pt x="159079" y="35212"/>
                  </a:moveTo>
                  <a:cubicBezTo>
                    <a:pt x="127505" y="35742"/>
                    <a:pt x="100848" y="46145"/>
                    <a:pt x="79107" y="66423"/>
                  </a:cubicBezTo>
                  <a:cubicBezTo>
                    <a:pt x="57366" y="86700"/>
                    <a:pt x="44179" y="113676"/>
                    <a:pt x="39547" y="147351"/>
                  </a:cubicBezTo>
                  <a:lnTo>
                    <a:pt x="271796" y="147351"/>
                  </a:lnTo>
                  <a:cubicBezTo>
                    <a:pt x="268881" y="114489"/>
                    <a:pt x="257836" y="87745"/>
                    <a:pt x="238663" y="67120"/>
                  </a:cubicBezTo>
                  <a:cubicBezTo>
                    <a:pt x="219489" y="46494"/>
                    <a:pt x="192961" y="35858"/>
                    <a:pt x="159079" y="3521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Arial"/>
                <a:ea typeface="Arial"/>
                <a:cs typeface="Arial"/>
                <a:sym typeface="Arial"/>
              </a:endParaRPr>
            </a:p>
          </p:txBody>
        </p:sp>
        <p:sp>
          <p:nvSpPr>
            <p:cNvPr id="480" name="Google Shape;480;p39"/>
            <p:cNvSpPr/>
            <p:nvPr/>
          </p:nvSpPr>
          <p:spPr>
            <a:xfrm>
              <a:off x="7784908" y="2379151"/>
              <a:ext cx="162134" cy="327439"/>
            </a:xfrm>
            <a:custGeom>
              <a:avLst/>
              <a:gdLst/>
              <a:ahLst/>
              <a:cxnLst/>
              <a:rect l="l" t="t" r="r" b="b"/>
              <a:pathLst>
                <a:path w="162134" h="327439" extrusionOk="0">
                  <a:moveTo>
                    <a:pt x="162134" y="0"/>
                  </a:moveTo>
                  <a:lnTo>
                    <a:pt x="162134" y="35212"/>
                  </a:lnTo>
                  <a:cubicBezTo>
                    <a:pt x="125283" y="35792"/>
                    <a:pt x="95591" y="46396"/>
                    <a:pt x="73057" y="67025"/>
                  </a:cubicBezTo>
                  <a:cubicBezTo>
                    <a:pt x="50523" y="87655"/>
                    <a:pt x="38941" y="114831"/>
                    <a:pt x="38309" y="148556"/>
                  </a:cubicBezTo>
                  <a:lnTo>
                    <a:pt x="38309" y="327439"/>
                  </a:lnTo>
                  <a:lnTo>
                    <a:pt x="0" y="327439"/>
                  </a:lnTo>
                  <a:lnTo>
                    <a:pt x="0" y="7429"/>
                  </a:lnTo>
                  <a:lnTo>
                    <a:pt x="38309" y="7429"/>
                  </a:lnTo>
                  <a:lnTo>
                    <a:pt x="38309" y="74217"/>
                  </a:lnTo>
                  <a:cubicBezTo>
                    <a:pt x="47338" y="51898"/>
                    <a:pt x="62713" y="34035"/>
                    <a:pt x="84434" y="20628"/>
                  </a:cubicBezTo>
                  <a:cubicBezTo>
                    <a:pt x="106154" y="7222"/>
                    <a:pt x="132054" y="345"/>
                    <a:pt x="162134"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Arial"/>
                <a:ea typeface="Arial"/>
                <a:cs typeface="Arial"/>
                <a:sym typeface="Arial"/>
              </a:endParaRPr>
            </a:p>
          </p:txBody>
        </p:sp>
        <p:sp>
          <p:nvSpPr>
            <p:cNvPr id="481" name="Google Shape;481;p39"/>
            <p:cNvSpPr/>
            <p:nvPr/>
          </p:nvSpPr>
          <p:spPr>
            <a:xfrm>
              <a:off x="7992696" y="2379151"/>
              <a:ext cx="330536" cy="334869"/>
            </a:xfrm>
            <a:custGeom>
              <a:avLst/>
              <a:gdLst/>
              <a:ahLst/>
              <a:cxnLst/>
              <a:rect l="l" t="t" r="r" b="b"/>
              <a:pathLst>
                <a:path w="330536" h="334869" extrusionOk="0">
                  <a:moveTo>
                    <a:pt x="165267" y="0"/>
                  </a:moveTo>
                  <a:cubicBezTo>
                    <a:pt x="195773" y="366"/>
                    <a:pt x="223451" y="8019"/>
                    <a:pt x="248301" y="22960"/>
                  </a:cubicBezTo>
                  <a:cubicBezTo>
                    <a:pt x="273151" y="37901"/>
                    <a:pt x="292978" y="57935"/>
                    <a:pt x="307782" y="83060"/>
                  </a:cubicBezTo>
                  <a:cubicBezTo>
                    <a:pt x="322585" y="108185"/>
                    <a:pt x="330170" y="136207"/>
                    <a:pt x="330536" y="167125"/>
                  </a:cubicBezTo>
                  <a:cubicBezTo>
                    <a:pt x="330170" y="198051"/>
                    <a:pt x="322585" y="226126"/>
                    <a:pt x="307782" y="251351"/>
                  </a:cubicBezTo>
                  <a:cubicBezTo>
                    <a:pt x="292978" y="276575"/>
                    <a:pt x="273151" y="296708"/>
                    <a:pt x="248301" y="311748"/>
                  </a:cubicBezTo>
                  <a:cubicBezTo>
                    <a:pt x="223451" y="326788"/>
                    <a:pt x="195773" y="334495"/>
                    <a:pt x="165267" y="334869"/>
                  </a:cubicBezTo>
                  <a:cubicBezTo>
                    <a:pt x="134762" y="334495"/>
                    <a:pt x="107084" y="326788"/>
                    <a:pt x="82234" y="311748"/>
                  </a:cubicBezTo>
                  <a:cubicBezTo>
                    <a:pt x="57384" y="296708"/>
                    <a:pt x="37557" y="276575"/>
                    <a:pt x="22754" y="251351"/>
                  </a:cubicBezTo>
                  <a:cubicBezTo>
                    <a:pt x="7951" y="226126"/>
                    <a:pt x="366" y="198051"/>
                    <a:pt x="0" y="167125"/>
                  </a:cubicBezTo>
                  <a:cubicBezTo>
                    <a:pt x="366" y="136207"/>
                    <a:pt x="7951" y="108185"/>
                    <a:pt x="22754" y="83060"/>
                  </a:cubicBezTo>
                  <a:cubicBezTo>
                    <a:pt x="37557" y="57935"/>
                    <a:pt x="57384" y="37901"/>
                    <a:pt x="82234" y="22960"/>
                  </a:cubicBezTo>
                  <a:cubicBezTo>
                    <a:pt x="107084" y="8019"/>
                    <a:pt x="134762" y="366"/>
                    <a:pt x="165267" y="0"/>
                  </a:cubicBezTo>
                  <a:close/>
                  <a:moveTo>
                    <a:pt x="165267" y="35212"/>
                  </a:moveTo>
                  <a:cubicBezTo>
                    <a:pt x="129954" y="36180"/>
                    <a:pt x="100407" y="49108"/>
                    <a:pt x="76628" y="73997"/>
                  </a:cubicBezTo>
                  <a:cubicBezTo>
                    <a:pt x="52849" y="98885"/>
                    <a:pt x="40489" y="129928"/>
                    <a:pt x="39547" y="167125"/>
                  </a:cubicBezTo>
                  <a:cubicBezTo>
                    <a:pt x="40489" y="204348"/>
                    <a:pt x="52849" y="235494"/>
                    <a:pt x="76628" y="260563"/>
                  </a:cubicBezTo>
                  <a:cubicBezTo>
                    <a:pt x="100407" y="285632"/>
                    <a:pt x="129954" y="298663"/>
                    <a:pt x="165267" y="299656"/>
                  </a:cubicBezTo>
                  <a:cubicBezTo>
                    <a:pt x="200581" y="298663"/>
                    <a:pt x="230128" y="285632"/>
                    <a:pt x="253907" y="260563"/>
                  </a:cubicBezTo>
                  <a:cubicBezTo>
                    <a:pt x="277686" y="235494"/>
                    <a:pt x="290047" y="204348"/>
                    <a:pt x="290989" y="167125"/>
                  </a:cubicBezTo>
                  <a:cubicBezTo>
                    <a:pt x="290047" y="129928"/>
                    <a:pt x="277686" y="98885"/>
                    <a:pt x="253907" y="73997"/>
                  </a:cubicBezTo>
                  <a:cubicBezTo>
                    <a:pt x="230128" y="49108"/>
                    <a:pt x="200581" y="36180"/>
                    <a:pt x="165267" y="3521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Arial"/>
                <a:ea typeface="Arial"/>
                <a:cs typeface="Arial"/>
                <a:sym typeface="Arial"/>
              </a:endParaRPr>
            </a:p>
          </p:txBody>
        </p:sp>
        <p:sp>
          <p:nvSpPr>
            <p:cNvPr id="482" name="Google Shape;482;p39"/>
            <p:cNvSpPr/>
            <p:nvPr/>
          </p:nvSpPr>
          <p:spPr>
            <a:xfrm>
              <a:off x="8404653" y="2379151"/>
              <a:ext cx="303913" cy="433929"/>
            </a:xfrm>
            <a:custGeom>
              <a:avLst/>
              <a:gdLst/>
              <a:ahLst/>
              <a:cxnLst/>
              <a:rect l="l" t="t" r="r" b="b"/>
              <a:pathLst>
                <a:path w="303913" h="433929" extrusionOk="0">
                  <a:moveTo>
                    <a:pt x="157842" y="0"/>
                  </a:moveTo>
                  <a:cubicBezTo>
                    <a:pt x="199966" y="1002"/>
                    <a:pt x="234608" y="16936"/>
                    <a:pt x="261767" y="47802"/>
                  </a:cubicBezTo>
                  <a:cubicBezTo>
                    <a:pt x="288926" y="78669"/>
                    <a:pt x="302975" y="118456"/>
                    <a:pt x="303913" y="167163"/>
                  </a:cubicBezTo>
                  <a:cubicBezTo>
                    <a:pt x="302975" y="216136"/>
                    <a:pt x="288926" y="256082"/>
                    <a:pt x="261767" y="287003"/>
                  </a:cubicBezTo>
                  <a:cubicBezTo>
                    <a:pt x="234608" y="317924"/>
                    <a:pt x="199966" y="333879"/>
                    <a:pt x="157842" y="334869"/>
                  </a:cubicBezTo>
                  <a:cubicBezTo>
                    <a:pt x="131378" y="334665"/>
                    <a:pt x="107972" y="328432"/>
                    <a:pt x="87624" y="316172"/>
                  </a:cubicBezTo>
                  <a:cubicBezTo>
                    <a:pt x="67276" y="303912"/>
                    <a:pt x="50837" y="286849"/>
                    <a:pt x="38308" y="264985"/>
                  </a:cubicBezTo>
                  <a:lnTo>
                    <a:pt x="38308" y="433929"/>
                  </a:lnTo>
                  <a:lnTo>
                    <a:pt x="0" y="433929"/>
                  </a:lnTo>
                  <a:lnTo>
                    <a:pt x="0" y="7429"/>
                  </a:lnTo>
                  <a:lnTo>
                    <a:pt x="38308" y="7429"/>
                  </a:lnTo>
                  <a:lnTo>
                    <a:pt x="38308" y="69894"/>
                  </a:lnTo>
                  <a:cubicBezTo>
                    <a:pt x="50837" y="48025"/>
                    <a:pt x="67276" y="30959"/>
                    <a:pt x="87624" y="18698"/>
                  </a:cubicBezTo>
                  <a:cubicBezTo>
                    <a:pt x="107972" y="6437"/>
                    <a:pt x="131378" y="204"/>
                    <a:pt x="157842" y="0"/>
                  </a:cubicBezTo>
                  <a:close/>
                  <a:moveTo>
                    <a:pt x="150410" y="35212"/>
                  </a:moveTo>
                  <a:cubicBezTo>
                    <a:pt x="117017" y="35870"/>
                    <a:pt x="90127" y="48179"/>
                    <a:pt x="69740" y="72139"/>
                  </a:cubicBezTo>
                  <a:cubicBezTo>
                    <a:pt x="49354" y="96098"/>
                    <a:pt x="38876" y="127760"/>
                    <a:pt x="38308" y="167125"/>
                  </a:cubicBezTo>
                  <a:cubicBezTo>
                    <a:pt x="38876" y="206515"/>
                    <a:pt x="49354" y="238281"/>
                    <a:pt x="69740" y="262421"/>
                  </a:cubicBezTo>
                  <a:cubicBezTo>
                    <a:pt x="90127" y="286561"/>
                    <a:pt x="117017" y="298972"/>
                    <a:pt x="150410" y="299656"/>
                  </a:cubicBezTo>
                  <a:cubicBezTo>
                    <a:pt x="183312" y="298856"/>
                    <a:pt x="210253" y="286212"/>
                    <a:pt x="231233" y="261724"/>
                  </a:cubicBezTo>
                  <a:cubicBezTo>
                    <a:pt x="252213" y="237235"/>
                    <a:pt x="263051" y="205703"/>
                    <a:pt x="263747" y="167125"/>
                  </a:cubicBezTo>
                  <a:cubicBezTo>
                    <a:pt x="263051" y="128573"/>
                    <a:pt x="252213" y="97143"/>
                    <a:pt x="231233" y="72836"/>
                  </a:cubicBezTo>
                  <a:cubicBezTo>
                    <a:pt x="210253" y="48528"/>
                    <a:pt x="183312" y="35987"/>
                    <a:pt x="150410" y="3521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Arial"/>
                <a:ea typeface="Arial"/>
                <a:cs typeface="Arial"/>
                <a:sym typeface="Arial"/>
              </a:endParaRPr>
            </a:p>
          </p:txBody>
        </p:sp>
        <p:sp>
          <p:nvSpPr>
            <p:cNvPr id="483" name="Google Shape;483;p39"/>
            <p:cNvSpPr/>
            <p:nvPr/>
          </p:nvSpPr>
          <p:spPr>
            <a:xfrm>
              <a:off x="8764222" y="2379151"/>
              <a:ext cx="330535" cy="334869"/>
            </a:xfrm>
            <a:custGeom>
              <a:avLst/>
              <a:gdLst/>
              <a:ahLst/>
              <a:cxnLst/>
              <a:rect l="l" t="t" r="r" b="b"/>
              <a:pathLst>
                <a:path w="330535" h="334869" extrusionOk="0">
                  <a:moveTo>
                    <a:pt x="165267" y="0"/>
                  </a:moveTo>
                  <a:cubicBezTo>
                    <a:pt x="195773" y="366"/>
                    <a:pt x="223451" y="8019"/>
                    <a:pt x="248301" y="22960"/>
                  </a:cubicBezTo>
                  <a:cubicBezTo>
                    <a:pt x="273151" y="37901"/>
                    <a:pt x="292978" y="57935"/>
                    <a:pt x="307781" y="83060"/>
                  </a:cubicBezTo>
                  <a:cubicBezTo>
                    <a:pt x="322585" y="108185"/>
                    <a:pt x="330169" y="136207"/>
                    <a:pt x="330535" y="167125"/>
                  </a:cubicBezTo>
                  <a:cubicBezTo>
                    <a:pt x="330169" y="198051"/>
                    <a:pt x="322585" y="226126"/>
                    <a:pt x="307781" y="251351"/>
                  </a:cubicBezTo>
                  <a:cubicBezTo>
                    <a:pt x="292978" y="276575"/>
                    <a:pt x="273151" y="296708"/>
                    <a:pt x="248301" y="311748"/>
                  </a:cubicBezTo>
                  <a:cubicBezTo>
                    <a:pt x="223451" y="326788"/>
                    <a:pt x="195773" y="334495"/>
                    <a:pt x="165267" y="334869"/>
                  </a:cubicBezTo>
                  <a:cubicBezTo>
                    <a:pt x="134761" y="334495"/>
                    <a:pt x="107083" y="326788"/>
                    <a:pt x="82234" y="311748"/>
                  </a:cubicBezTo>
                  <a:cubicBezTo>
                    <a:pt x="57383" y="296708"/>
                    <a:pt x="37557" y="276575"/>
                    <a:pt x="22754" y="251351"/>
                  </a:cubicBezTo>
                  <a:cubicBezTo>
                    <a:pt x="7951" y="226126"/>
                    <a:pt x="366" y="198051"/>
                    <a:pt x="0" y="167125"/>
                  </a:cubicBezTo>
                  <a:cubicBezTo>
                    <a:pt x="366" y="136207"/>
                    <a:pt x="7951" y="108185"/>
                    <a:pt x="22754" y="83060"/>
                  </a:cubicBezTo>
                  <a:cubicBezTo>
                    <a:pt x="37557" y="57935"/>
                    <a:pt x="57383" y="37901"/>
                    <a:pt x="82234" y="22960"/>
                  </a:cubicBezTo>
                  <a:cubicBezTo>
                    <a:pt x="107083" y="8019"/>
                    <a:pt x="134761" y="366"/>
                    <a:pt x="165267" y="0"/>
                  </a:cubicBezTo>
                  <a:close/>
                  <a:moveTo>
                    <a:pt x="165267" y="35212"/>
                  </a:moveTo>
                  <a:cubicBezTo>
                    <a:pt x="129954" y="36180"/>
                    <a:pt x="100407" y="49108"/>
                    <a:pt x="76628" y="73997"/>
                  </a:cubicBezTo>
                  <a:cubicBezTo>
                    <a:pt x="52849" y="98885"/>
                    <a:pt x="40489" y="129928"/>
                    <a:pt x="39547" y="167125"/>
                  </a:cubicBezTo>
                  <a:cubicBezTo>
                    <a:pt x="40489" y="204348"/>
                    <a:pt x="52849" y="235494"/>
                    <a:pt x="76628" y="260563"/>
                  </a:cubicBezTo>
                  <a:cubicBezTo>
                    <a:pt x="100407" y="285632"/>
                    <a:pt x="129954" y="298663"/>
                    <a:pt x="165267" y="299656"/>
                  </a:cubicBezTo>
                  <a:cubicBezTo>
                    <a:pt x="200581" y="298663"/>
                    <a:pt x="230128" y="285632"/>
                    <a:pt x="253907" y="260563"/>
                  </a:cubicBezTo>
                  <a:cubicBezTo>
                    <a:pt x="277686" y="235494"/>
                    <a:pt x="290047" y="204348"/>
                    <a:pt x="290989" y="167125"/>
                  </a:cubicBezTo>
                  <a:cubicBezTo>
                    <a:pt x="290047" y="129928"/>
                    <a:pt x="277686" y="98885"/>
                    <a:pt x="253907" y="73997"/>
                  </a:cubicBezTo>
                  <a:cubicBezTo>
                    <a:pt x="230128" y="49108"/>
                    <a:pt x="200581" y="36180"/>
                    <a:pt x="165267" y="3521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Arial"/>
                <a:ea typeface="Arial"/>
                <a:cs typeface="Arial"/>
                <a:sym typeface="Arial"/>
              </a:endParaRPr>
            </a:p>
          </p:txBody>
        </p:sp>
        <p:sp>
          <p:nvSpPr>
            <p:cNvPr id="484" name="Google Shape;484;p39"/>
            <p:cNvSpPr/>
            <p:nvPr/>
          </p:nvSpPr>
          <p:spPr>
            <a:xfrm>
              <a:off x="9443830" y="2379151"/>
              <a:ext cx="247572" cy="334869"/>
            </a:xfrm>
            <a:custGeom>
              <a:avLst/>
              <a:gdLst/>
              <a:ahLst/>
              <a:cxnLst/>
              <a:rect l="l" t="t" r="r" b="b"/>
              <a:pathLst>
                <a:path w="247572" h="334869" extrusionOk="0">
                  <a:moveTo>
                    <a:pt x="127498" y="0"/>
                  </a:moveTo>
                  <a:cubicBezTo>
                    <a:pt x="147218" y="103"/>
                    <a:pt x="166934" y="3295"/>
                    <a:pt x="186644" y="9575"/>
                  </a:cubicBezTo>
                  <a:cubicBezTo>
                    <a:pt x="206354" y="15856"/>
                    <a:pt x="224810" y="24609"/>
                    <a:pt x="242012" y="35833"/>
                  </a:cubicBezTo>
                  <a:lnTo>
                    <a:pt x="222857" y="65559"/>
                  </a:lnTo>
                  <a:cubicBezTo>
                    <a:pt x="206974" y="55624"/>
                    <a:pt x="190931" y="48089"/>
                    <a:pt x="174726" y="42954"/>
                  </a:cubicBezTo>
                  <a:cubicBezTo>
                    <a:pt x="158521" y="37819"/>
                    <a:pt x="142778" y="35238"/>
                    <a:pt x="127498" y="35212"/>
                  </a:cubicBezTo>
                  <a:cubicBezTo>
                    <a:pt x="107457" y="35367"/>
                    <a:pt x="90706" y="39857"/>
                    <a:pt x="77246" y="48683"/>
                  </a:cubicBezTo>
                  <a:cubicBezTo>
                    <a:pt x="63786" y="57508"/>
                    <a:pt x="56792" y="69739"/>
                    <a:pt x="56263" y="85377"/>
                  </a:cubicBezTo>
                  <a:cubicBezTo>
                    <a:pt x="56004" y="99440"/>
                    <a:pt x="62715" y="110949"/>
                    <a:pt x="76394" y="119903"/>
                  </a:cubicBezTo>
                  <a:cubicBezTo>
                    <a:pt x="90074" y="128857"/>
                    <a:pt x="112270" y="138198"/>
                    <a:pt x="142984" y="147927"/>
                  </a:cubicBezTo>
                  <a:cubicBezTo>
                    <a:pt x="173358" y="156519"/>
                    <a:pt x="198222" y="167667"/>
                    <a:pt x="217578" y="181369"/>
                  </a:cubicBezTo>
                  <a:cubicBezTo>
                    <a:pt x="236933" y="195071"/>
                    <a:pt x="246931" y="215508"/>
                    <a:pt x="247572" y="242680"/>
                  </a:cubicBezTo>
                  <a:cubicBezTo>
                    <a:pt x="246802" y="270365"/>
                    <a:pt x="235668" y="292542"/>
                    <a:pt x="214171" y="309212"/>
                  </a:cubicBezTo>
                  <a:cubicBezTo>
                    <a:pt x="192674" y="325881"/>
                    <a:pt x="165434" y="334434"/>
                    <a:pt x="132453" y="334869"/>
                  </a:cubicBezTo>
                  <a:cubicBezTo>
                    <a:pt x="109819" y="334780"/>
                    <a:pt x="86962" y="330634"/>
                    <a:pt x="63881" y="322433"/>
                  </a:cubicBezTo>
                  <a:cubicBezTo>
                    <a:pt x="40800" y="314231"/>
                    <a:pt x="19507" y="302510"/>
                    <a:pt x="0" y="287270"/>
                  </a:cubicBezTo>
                  <a:lnTo>
                    <a:pt x="21044" y="258782"/>
                  </a:lnTo>
                  <a:cubicBezTo>
                    <a:pt x="39390" y="272136"/>
                    <a:pt x="58025" y="282277"/>
                    <a:pt x="76948" y="289205"/>
                  </a:cubicBezTo>
                  <a:cubicBezTo>
                    <a:pt x="95870" y="296134"/>
                    <a:pt x="114372" y="299618"/>
                    <a:pt x="132453" y="299656"/>
                  </a:cubicBezTo>
                  <a:cubicBezTo>
                    <a:pt x="155166" y="299372"/>
                    <a:pt x="173543" y="294366"/>
                    <a:pt x="187584" y="284638"/>
                  </a:cubicBezTo>
                  <a:cubicBezTo>
                    <a:pt x="201624" y="274910"/>
                    <a:pt x="208851" y="262162"/>
                    <a:pt x="209264" y="246396"/>
                  </a:cubicBezTo>
                  <a:cubicBezTo>
                    <a:pt x="208942" y="229481"/>
                    <a:pt x="201224" y="216244"/>
                    <a:pt x="186112" y="206683"/>
                  </a:cubicBezTo>
                  <a:cubicBezTo>
                    <a:pt x="171000" y="197123"/>
                    <a:pt x="150430" y="188685"/>
                    <a:pt x="124401" y="181369"/>
                  </a:cubicBezTo>
                  <a:cubicBezTo>
                    <a:pt x="86371" y="170622"/>
                    <a:pt x="59031" y="158210"/>
                    <a:pt x="42382" y="144133"/>
                  </a:cubicBezTo>
                  <a:cubicBezTo>
                    <a:pt x="25733" y="130057"/>
                    <a:pt x="17590" y="111917"/>
                    <a:pt x="17954" y="89712"/>
                  </a:cubicBezTo>
                  <a:cubicBezTo>
                    <a:pt x="18686" y="62673"/>
                    <a:pt x="29278" y="41063"/>
                    <a:pt x="49729" y="24883"/>
                  </a:cubicBezTo>
                  <a:cubicBezTo>
                    <a:pt x="70181" y="8703"/>
                    <a:pt x="96104" y="409"/>
                    <a:pt x="127498"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Arial"/>
                <a:ea typeface="Arial"/>
                <a:cs typeface="Arial"/>
                <a:sym typeface="Arial"/>
              </a:endParaRPr>
            </a:p>
          </p:txBody>
        </p:sp>
        <p:sp>
          <p:nvSpPr>
            <p:cNvPr id="485" name="Google Shape;485;p39"/>
            <p:cNvSpPr/>
            <p:nvPr/>
          </p:nvSpPr>
          <p:spPr>
            <a:xfrm>
              <a:off x="10449527" y="2379151"/>
              <a:ext cx="305770" cy="433929"/>
            </a:xfrm>
            <a:custGeom>
              <a:avLst/>
              <a:gdLst/>
              <a:ahLst/>
              <a:cxnLst/>
              <a:rect l="l" t="t" r="r" b="b"/>
              <a:pathLst>
                <a:path w="305770" h="433929" extrusionOk="0">
                  <a:moveTo>
                    <a:pt x="144833" y="0"/>
                  </a:moveTo>
                  <a:cubicBezTo>
                    <a:pt x="172238" y="138"/>
                    <a:pt x="196392" y="6193"/>
                    <a:pt x="217295" y="18166"/>
                  </a:cubicBezTo>
                  <a:cubicBezTo>
                    <a:pt x="238197" y="30138"/>
                    <a:pt x="254920" y="47197"/>
                    <a:pt x="267462" y="69342"/>
                  </a:cubicBezTo>
                  <a:lnTo>
                    <a:pt x="267462" y="7429"/>
                  </a:lnTo>
                  <a:lnTo>
                    <a:pt x="305770" y="7429"/>
                  </a:lnTo>
                  <a:lnTo>
                    <a:pt x="305770" y="293411"/>
                  </a:lnTo>
                  <a:cubicBezTo>
                    <a:pt x="304987" y="335306"/>
                    <a:pt x="290628" y="369024"/>
                    <a:pt x="262693" y="394562"/>
                  </a:cubicBezTo>
                  <a:cubicBezTo>
                    <a:pt x="234759" y="420100"/>
                    <a:pt x="197950" y="433223"/>
                    <a:pt x="152265" y="433929"/>
                  </a:cubicBezTo>
                  <a:cubicBezTo>
                    <a:pt x="126743" y="433698"/>
                    <a:pt x="102539" y="429681"/>
                    <a:pt x="79653" y="421880"/>
                  </a:cubicBezTo>
                  <a:cubicBezTo>
                    <a:pt x="56767" y="414078"/>
                    <a:pt x="37837" y="403878"/>
                    <a:pt x="22863" y="391281"/>
                  </a:cubicBezTo>
                  <a:lnTo>
                    <a:pt x="40165" y="360299"/>
                  </a:lnTo>
                  <a:cubicBezTo>
                    <a:pt x="53533" y="372201"/>
                    <a:pt x="69687" y="381547"/>
                    <a:pt x="88629" y="388337"/>
                  </a:cubicBezTo>
                  <a:cubicBezTo>
                    <a:pt x="107569" y="395128"/>
                    <a:pt x="127130" y="398587"/>
                    <a:pt x="147310" y="398716"/>
                  </a:cubicBezTo>
                  <a:cubicBezTo>
                    <a:pt x="184561" y="398393"/>
                    <a:pt x="213799" y="388971"/>
                    <a:pt x="235023" y="370449"/>
                  </a:cubicBezTo>
                  <a:cubicBezTo>
                    <a:pt x="256249" y="351928"/>
                    <a:pt x="267062" y="326249"/>
                    <a:pt x="267462" y="293411"/>
                  </a:cubicBezTo>
                  <a:lnTo>
                    <a:pt x="267462" y="234017"/>
                  </a:lnTo>
                  <a:cubicBezTo>
                    <a:pt x="254843" y="256428"/>
                    <a:pt x="237965" y="273648"/>
                    <a:pt x="216830" y="285678"/>
                  </a:cubicBezTo>
                  <a:cubicBezTo>
                    <a:pt x="195696" y="297707"/>
                    <a:pt x="171696" y="303786"/>
                    <a:pt x="144833" y="303913"/>
                  </a:cubicBezTo>
                  <a:cubicBezTo>
                    <a:pt x="102761" y="303026"/>
                    <a:pt x="68325" y="288564"/>
                    <a:pt x="41527" y="260527"/>
                  </a:cubicBezTo>
                  <a:cubicBezTo>
                    <a:pt x="14729" y="232489"/>
                    <a:pt x="886" y="196196"/>
                    <a:pt x="0" y="151646"/>
                  </a:cubicBezTo>
                  <a:cubicBezTo>
                    <a:pt x="886" y="107393"/>
                    <a:pt x="14729" y="71281"/>
                    <a:pt x="41527" y="43308"/>
                  </a:cubicBezTo>
                  <a:cubicBezTo>
                    <a:pt x="68325" y="15335"/>
                    <a:pt x="102761" y="899"/>
                    <a:pt x="144833" y="0"/>
                  </a:cubicBezTo>
                  <a:close/>
                  <a:moveTo>
                    <a:pt x="152265" y="35212"/>
                  </a:moveTo>
                  <a:cubicBezTo>
                    <a:pt x="119685" y="35921"/>
                    <a:pt x="93028" y="47045"/>
                    <a:pt x="72294" y="68583"/>
                  </a:cubicBezTo>
                  <a:cubicBezTo>
                    <a:pt x="51559" y="90122"/>
                    <a:pt x="40849" y="117823"/>
                    <a:pt x="40165" y="151685"/>
                  </a:cubicBezTo>
                  <a:cubicBezTo>
                    <a:pt x="40849" y="185815"/>
                    <a:pt x="51559" y="213675"/>
                    <a:pt x="72294" y="235267"/>
                  </a:cubicBezTo>
                  <a:cubicBezTo>
                    <a:pt x="93028" y="256859"/>
                    <a:pt x="119685" y="268003"/>
                    <a:pt x="152265" y="268700"/>
                  </a:cubicBezTo>
                  <a:cubicBezTo>
                    <a:pt x="186057" y="268120"/>
                    <a:pt x="213540" y="257207"/>
                    <a:pt x="234714" y="235959"/>
                  </a:cubicBezTo>
                  <a:cubicBezTo>
                    <a:pt x="255888" y="214711"/>
                    <a:pt x="266804" y="186607"/>
                    <a:pt x="267462" y="151646"/>
                  </a:cubicBezTo>
                  <a:cubicBezTo>
                    <a:pt x="266804" y="116989"/>
                    <a:pt x="255888" y="89068"/>
                    <a:pt x="234714" y="67882"/>
                  </a:cubicBezTo>
                  <a:cubicBezTo>
                    <a:pt x="213540" y="46696"/>
                    <a:pt x="186057" y="35806"/>
                    <a:pt x="152265" y="3521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Arial"/>
                <a:ea typeface="Arial"/>
                <a:cs typeface="Arial"/>
                <a:sym typeface="Arial"/>
              </a:endParaRPr>
            </a:p>
          </p:txBody>
        </p:sp>
        <p:sp>
          <p:nvSpPr>
            <p:cNvPr id="486" name="Google Shape;486;p39"/>
            <p:cNvSpPr/>
            <p:nvPr/>
          </p:nvSpPr>
          <p:spPr>
            <a:xfrm>
              <a:off x="9327958" y="2386580"/>
              <a:ext cx="38308" cy="320010"/>
            </a:xfrm>
            <a:custGeom>
              <a:avLst/>
              <a:gdLst/>
              <a:ahLst/>
              <a:cxnLst/>
              <a:rect l="l" t="t" r="r" b="b"/>
              <a:pathLst>
                <a:path w="38308" h="320010" extrusionOk="0">
                  <a:moveTo>
                    <a:pt x="0" y="0"/>
                  </a:moveTo>
                  <a:lnTo>
                    <a:pt x="38308" y="0"/>
                  </a:lnTo>
                  <a:lnTo>
                    <a:pt x="38308" y="320010"/>
                  </a:lnTo>
                  <a:lnTo>
                    <a:pt x="0" y="320010"/>
                  </a:lnTo>
                  <a:lnTo>
                    <a:pt x="0" y="0"/>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Arial"/>
                <a:ea typeface="Arial"/>
                <a:cs typeface="Arial"/>
                <a:sym typeface="Arial"/>
              </a:endParaRPr>
            </a:p>
          </p:txBody>
        </p:sp>
        <p:sp>
          <p:nvSpPr>
            <p:cNvPr id="487" name="Google Shape;487;p39"/>
            <p:cNvSpPr/>
            <p:nvPr/>
          </p:nvSpPr>
          <p:spPr>
            <a:xfrm>
              <a:off x="10328084" y="2386580"/>
              <a:ext cx="38309" cy="320010"/>
            </a:xfrm>
            <a:custGeom>
              <a:avLst/>
              <a:gdLst/>
              <a:ahLst/>
              <a:cxnLst/>
              <a:rect l="l" t="t" r="r" b="b"/>
              <a:pathLst>
                <a:path w="38309" h="320010" extrusionOk="0">
                  <a:moveTo>
                    <a:pt x="0" y="0"/>
                  </a:moveTo>
                  <a:lnTo>
                    <a:pt x="38309" y="0"/>
                  </a:lnTo>
                  <a:lnTo>
                    <a:pt x="38309" y="320010"/>
                  </a:lnTo>
                  <a:lnTo>
                    <a:pt x="0" y="320010"/>
                  </a:lnTo>
                  <a:lnTo>
                    <a:pt x="0" y="0"/>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Arial"/>
                <a:ea typeface="Arial"/>
                <a:cs typeface="Arial"/>
                <a:sym typeface="Arial"/>
              </a:endParaRPr>
            </a:p>
          </p:txBody>
        </p:sp>
      </p:grpSp>
      <p:grpSp>
        <p:nvGrpSpPr>
          <p:cNvPr id="488" name="Google Shape;488;p39"/>
          <p:cNvGrpSpPr/>
          <p:nvPr/>
        </p:nvGrpSpPr>
        <p:grpSpPr>
          <a:xfrm>
            <a:off x="672458" y="2225997"/>
            <a:ext cx="3021853" cy="546070"/>
            <a:chOff x="2656324" y="2163854"/>
            <a:chExt cx="3021853" cy="546070"/>
          </a:xfrm>
        </p:grpSpPr>
        <p:sp>
          <p:nvSpPr>
            <p:cNvPr id="489" name="Google Shape;489;p39"/>
            <p:cNvSpPr/>
            <p:nvPr/>
          </p:nvSpPr>
          <p:spPr>
            <a:xfrm>
              <a:off x="5302274" y="2163854"/>
              <a:ext cx="61293" cy="61294"/>
            </a:xfrm>
            <a:custGeom>
              <a:avLst/>
              <a:gdLst/>
              <a:ahLst/>
              <a:cxnLst/>
              <a:rect l="l" t="t" r="r" b="b"/>
              <a:pathLst>
                <a:path w="61293" h="61294" extrusionOk="0">
                  <a:moveTo>
                    <a:pt x="30956" y="0"/>
                  </a:moveTo>
                  <a:cubicBezTo>
                    <a:pt x="39211" y="0"/>
                    <a:pt x="46331" y="2993"/>
                    <a:pt x="52316" y="8978"/>
                  </a:cubicBezTo>
                  <a:cubicBezTo>
                    <a:pt x="58301" y="14963"/>
                    <a:pt x="61293" y="22083"/>
                    <a:pt x="61293" y="30338"/>
                  </a:cubicBezTo>
                  <a:cubicBezTo>
                    <a:pt x="61293" y="38592"/>
                    <a:pt x="58301" y="45816"/>
                    <a:pt x="52316" y="52007"/>
                  </a:cubicBezTo>
                  <a:cubicBezTo>
                    <a:pt x="46331" y="58198"/>
                    <a:pt x="39211" y="61294"/>
                    <a:pt x="30956" y="61294"/>
                  </a:cubicBezTo>
                  <a:cubicBezTo>
                    <a:pt x="22288" y="61294"/>
                    <a:pt x="14962" y="58198"/>
                    <a:pt x="8977" y="52007"/>
                  </a:cubicBezTo>
                  <a:cubicBezTo>
                    <a:pt x="2992" y="45816"/>
                    <a:pt x="0" y="38592"/>
                    <a:pt x="0" y="30338"/>
                  </a:cubicBezTo>
                  <a:cubicBezTo>
                    <a:pt x="0" y="22083"/>
                    <a:pt x="2992" y="14963"/>
                    <a:pt x="8977" y="8978"/>
                  </a:cubicBezTo>
                  <a:cubicBezTo>
                    <a:pt x="14962" y="2993"/>
                    <a:pt x="22288" y="0"/>
                    <a:pt x="30956" y="0"/>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A8A8AB"/>
                </a:buClr>
                <a:buSzPts val="4410"/>
                <a:buFont typeface="Arial"/>
                <a:buNone/>
              </a:pPr>
              <a:endParaRPr sz="4900" b="0" i="0" u="none" strike="noStrike" cap="none">
                <a:solidFill>
                  <a:schemeClr val="lt1"/>
                </a:solidFill>
                <a:latin typeface="Arial"/>
                <a:ea typeface="Arial"/>
                <a:cs typeface="Arial"/>
                <a:sym typeface="Arial"/>
              </a:endParaRPr>
            </a:p>
          </p:txBody>
        </p:sp>
        <p:sp>
          <p:nvSpPr>
            <p:cNvPr id="490" name="Google Shape;490;p39"/>
            <p:cNvSpPr/>
            <p:nvPr/>
          </p:nvSpPr>
          <p:spPr>
            <a:xfrm>
              <a:off x="5157303" y="2170665"/>
              <a:ext cx="46434" cy="432768"/>
            </a:xfrm>
            <a:custGeom>
              <a:avLst/>
              <a:gdLst/>
              <a:ahLst/>
              <a:cxnLst/>
              <a:rect l="l" t="t" r="r" b="b"/>
              <a:pathLst>
                <a:path w="46434" h="432768" extrusionOk="0">
                  <a:moveTo>
                    <a:pt x="0" y="0"/>
                  </a:moveTo>
                  <a:lnTo>
                    <a:pt x="46434" y="0"/>
                  </a:lnTo>
                  <a:lnTo>
                    <a:pt x="46434" y="432768"/>
                  </a:lnTo>
                  <a:lnTo>
                    <a:pt x="0" y="432768"/>
                  </a:lnTo>
                  <a:lnTo>
                    <a:pt x="0"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A8A8AB"/>
                </a:buClr>
                <a:buSzPts val="4410"/>
                <a:buFont typeface="Arial"/>
                <a:buNone/>
              </a:pPr>
              <a:endParaRPr sz="4900" b="0" i="0" u="none" strike="noStrike" cap="none">
                <a:solidFill>
                  <a:schemeClr val="lt1"/>
                </a:solidFill>
                <a:latin typeface="Arial"/>
                <a:ea typeface="Arial"/>
                <a:cs typeface="Arial"/>
                <a:sym typeface="Arial"/>
              </a:endParaRPr>
            </a:p>
          </p:txBody>
        </p:sp>
        <p:sp>
          <p:nvSpPr>
            <p:cNvPr id="491" name="Google Shape;491;p39"/>
            <p:cNvSpPr/>
            <p:nvPr/>
          </p:nvSpPr>
          <p:spPr>
            <a:xfrm>
              <a:off x="2656324" y="2178095"/>
              <a:ext cx="412337" cy="425339"/>
            </a:xfrm>
            <a:custGeom>
              <a:avLst/>
              <a:gdLst/>
              <a:ahLst/>
              <a:cxnLst/>
              <a:rect l="l" t="t" r="r" b="b"/>
              <a:pathLst>
                <a:path w="412337" h="425339" extrusionOk="0">
                  <a:moveTo>
                    <a:pt x="0" y="0"/>
                  </a:moveTo>
                  <a:lnTo>
                    <a:pt x="48291" y="0"/>
                  </a:lnTo>
                  <a:lnTo>
                    <a:pt x="206168" y="296561"/>
                  </a:lnTo>
                  <a:lnTo>
                    <a:pt x="364045" y="0"/>
                  </a:lnTo>
                  <a:lnTo>
                    <a:pt x="412337" y="0"/>
                  </a:lnTo>
                  <a:lnTo>
                    <a:pt x="412337" y="425339"/>
                  </a:lnTo>
                  <a:lnTo>
                    <a:pt x="364045" y="425339"/>
                  </a:lnTo>
                  <a:lnTo>
                    <a:pt x="364045" y="104013"/>
                  </a:lnTo>
                  <a:lnTo>
                    <a:pt x="206168" y="400574"/>
                  </a:lnTo>
                  <a:lnTo>
                    <a:pt x="48291" y="104013"/>
                  </a:lnTo>
                  <a:lnTo>
                    <a:pt x="48291" y="425339"/>
                  </a:lnTo>
                  <a:lnTo>
                    <a:pt x="0" y="425339"/>
                  </a:lnTo>
                  <a:lnTo>
                    <a:pt x="0"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A8A8AB"/>
                </a:buClr>
                <a:buSzPts val="4410"/>
                <a:buFont typeface="Arial"/>
                <a:buNone/>
              </a:pPr>
              <a:endParaRPr sz="4900" b="0" i="0" u="none" strike="noStrike" cap="none">
                <a:solidFill>
                  <a:schemeClr val="lt1"/>
                </a:solidFill>
                <a:latin typeface="Arial"/>
                <a:ea typeface="Arial"/>
                <a:cs typeface="Arial"/>
                <a:sym typeface="Arial"/>
              </a:endParaRPr>
            </a:p>
          </p:txBody>
        </p:sp>
        <p:sp>
          <p:nvSpPr>
            <p:cNvPr id="492" name="Google Shape;492;p39"/>
            <p:cNvSpPr/>
            <p:nvPr/>
          </p:nvSpPr>
          <p:spPr>
            <a:xfrm>
              <a:off x="3506716" y="2195431"/>
              <a:ext cx="187595" cy="415433"/>
            </a:xfrm>
            <a:custGeom>
              <a:avLst/>
              <a:gdLst/>
              <a:ahLst/>
              <a:cxnLst/>
              <a:rect l="l" t="t" r="r" b="b"/>
              <a:pathLst>
                <a:path w="187595" h="415433" extrusionOk="0">
                  <a:moveTo>
                    <a:pt x="50149" y="0"/>
                  </a:moveTo>
                  <a:lnTo>
                    <a:pt x="96583" y="0"/>
                  </a:lnTo>
                  <a:lnTo>
                    <a:pt x="96583" y="87916"/>
                  </a:lnTo>
                  <a:lnTo>
                    <a:pt x="175212" y="87916"/>
                  </a:lnTo>
                  <a:lnTo>
                    <a:pt x="175212" y="129397"/>
                  </a:lnTo>
                  <a:lnTo>
                    <a:pt x="96583" y="129397"/>
                  </a:lnTo>
                  <a:lnTo>
                    <a:pt x="96583" y="333708"/>
                  </a:lnTo>
                  <a:cubicBezTo>
                    <a:pt x="96583" y="345265"/>
                    <a:pt x="99988" y="354862"/>
                    <a:pt x="106799" y="362497"/>
                  </a:cubicBezTo>
                  <a:cubicBezTo>
                    <a:pt x="113609" y="370133"/>
                    <a:pt x="121761" y="373951"/>
                    <a:pt x="131254" y="373951"/>
                  </a:cubicBezTo>
                  <a:cubicBezTo>
                    <a:pt x="138271" y="373951"/>
                    <a:pt x="144669" y="372713"/>
                    <a:pt x="150447" y="370237"/>
                  </a:cubicBezTo>
                  <a:cubicBezTo>
                    <a:pt x="156226" y="367760"/>
                    <a:pt x="160972" y="364664"/>
                    <a:pt x="164687" y="360950"/>
                  </a:cubicBezTo>
                  <a:lnTo>
                    <a:pt x="187595" y="395002"/>
                  </a:lnTo>
                  <a:cubicBezTo>
                    <a:pt x="170259" y="408622"/>
                    <a:pt x="150447" y="415433"/>
                    <a:pt x="128158" y="415433"/>
                  </a:cubicBezTo>
                  <a:cubicBezTo>
                    <a:pt x="105457" y="415433"/>
                    <a:pt x="86780" y="407797"/>
                    <a:pt x="72128" y="392525"/>
                  </a:cubicBezTo>
                  <a:cubicBezTo>
                    <a:pt x="57475" y="377253"/>
                    <a:pt x="50149" y="357648"/>
                    <a:pt x="50149" y="333708"/>
                  </a:cubicBezTo>
                  <a:lnTo>
                    <a:pt x="50149" y="129397"/>
                  </a:lnTo>
                  <a:lnTo>
                    <a:pt x="0" y="129397"/>
                  </a:lnTo>
                  <a:lnTo>
                    <a:pt x="0" y="87916"/>
                  </a:lnTo>
                  <a:lnTo>
                    <a:pt x="50149" y="87916"/>
                  </a:lnTo>
                  <a:lnTo>
                    <a:pt x="50149"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A8A8AB"/>
                </a:buClr>
                <a:buSzPts val="4410"/>
                <a:buFont typeface="Arial"/>
                <a:buNone/>
              </a:pPr>
              <a:endParaRPr sz="4900" b="0" i="0" u="none" strike="noStrike" cap="none">
                <a:solidFill>
                  <a:schemeClr val="lt1"/>
                </a:solidFill>
                <a:latin typeface="Arial"/>
                <a:ea typeface="Arial"/>
                <a:cs typeface="Arial"/>
                <a:sym typeface="Arial"/>
              </a:endParaRPr>
            </a:p>
          </p:txBody>
        </p:sp>
        <p:sp>
          <p:nvSpPr>
            <p:cNvPr id="493" name="Google Shape;493;p39"/>
            <p:cNvSpPr/>
            <p:nvPr/>
          </p:nvSpPr>
          <p:spPr>
            <a:xfrm>
              <a:off x="3159005" y="2275917"/>
              <a:ext cx="309563" cy="334947"/>
            </a:xfrm>
            <a:custGeom>
              <a:avLst/>
              <a:gdLst/>
              <a:ahLst/>
              <a:cxnLst/>
              <a:rect l="l" t="t" r="r" b="b"/>
              <a:pathLst>
                <a:path w="309563" h="334947" extrusionOk="0">
                  <a:moveTo>
                    <a:pt x="157877" y="0"/>
                  </a:moveTo>
                  <a:cubicBezTo>
                    <a:pt x="205757" y="0"/>
                    <a:pt x="243007" y="16716"/>
                    <a:pt x="269629" y="50149"/>
                  </a:cubicBezTo>
                  <a:cubicBezTo>
                    <a:pt x="296252" y="83582"/>
                    <a:pt x="309563" y="128572"/>
                    <a:pt x="309563" y="185118"/>
                  </a:cubicBezTo>
                  <a:lnTo>
                    <a:pt x="47673" y="185118"/>
                  </a:lnTo>
                  <a:cubicBezTo>
                    <a:pt x="50975" y="216900"/>
                    <a:pt x="63048" y="242903"/>
                    <a:pt x="83892" y="263128"/>
                  </a:cubicBezTo>
                  <a:cubicBezTo>
                    <a:pt x="104736" y="283353"/>
                    <a:pt x="130636" y="293465"/>
                    <a:pt x="161592" y="293465"/>
                  </a:cubicBezTo>
                  <a:cubicBezTo>
                    <a:pt x="180579" y="293465"/>
                    <a:pt x="199669" y="289751"/>
                    <a:pt x="218861" y="282321"/>
                  </a:cubicBezTo>
                  <a:cubicBezTo>
                    <a:pt x="238054" y="274892"/>
                    <a:pt x="252604" y="265811"/>
                    <a:pt x="262509" y="255080"/>
                  </a:cubicBezTo>
                  <a:lnTo>
                    <a:pt x="290989" y="285417"/>
                  </a:lnTo>
                  <a:cubicBezTo>
                    <a:pt x="277368" y="300276"/>
                    <a:pt x="258279" y="312245"/>
                    <a:pt x="233720" y="321326"/>
                  </a:cubicBezTo>
                  <a:cubicBezTo>
                    <a:pt x="209162" y="330406"/>
                    <a:pt x="185326" y="334947"/>
                    <a:pt x="162211" y="334947"/>
                  </a:cubicBezTo>
                  <a:cubicBezTo>
                    <a:pt x="133732" y="334947"/>
                    <a:pt x="107109" y="327724"/>
                    <a:pt x="82344" y="313277"/>
                  </a:cubicBezTo>
                  <a:cubicBezTo>
                    <a:pt x="57579" y="298831"/>
                    <a:pt x="37664" y="278709"/>
                    <a:pt x="22599" y="252913"/>
                  </a:cubicBezTo>
                  <a:cubicBezTo>
                    <a:pt x="7533" y="227116"/>
                    <a:pt x="0" y="198326"/>
                    <a:pt x="0" y="166545"/>
                  </a:cubicBezTo>
                  <a:cubicBezTo>
                    <a:pt x="0" y="135588"/>
                    <a:pt x="7120" y="107315"/>
                    <a:pt x="21361" y="81725"/>
                  </a:cubicBezTo>
                  <a:cubicBezTo>
                    <a:pt x="35600" y="56134"/>
                    <a:pt x="54793" y="36116"/>
                    <a:pt x="78939" y="21669"/>
                  </a:cubicBezTo>
                  <a:cubicBezTo>
                    <a:pt x="103085" y="7223"/>
                    <a:pt x="129398" y="0"/>
                    <a:pt x="157877" y="0"/>
                  </a:cubicBezTo>
                  <a:close/>
                  <a:moveTo>
                    <a:pt x="159735" y="41481"/>
                  </a:moveTo>
                  <a:cubicBezTo>
                    <a:pt x="130842" y="41481"/>
                    <a:pt x="106077" y="50871"/>
                    <a:pt x="85440" y="69652"/>
                  </a:cubicBezTo>
                  <a:cubicBezTo>
                    <a:pt x="64802" y="88432"/>
                    <a:pt x="52420" y="113094"/>
                    <a:pt x="48292" y="143637"/>
                  </a:cubicBezTo>
                  <a:lnTo>
                    <a:pt x="263748" y="143637"/>
                  </a:lnTo>
                  <a:cubicBezTo>
                    <a:pt x="260446" y="113094"/>
                    <a:pt x="249921" y="88432"/>
                    <a:pt x="232172" y="69652"/>
                  </a:cubicBezTo>
                  <a:cubicBezTo>
                    <a:pt x="214424" y="50871"/>
                    <a:pt x="190278" y="41481"/>
                    <a:pt x="159735" y="41481"/>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A8A8AB"/>
                </a:buClr>
                <a:buSzPts val="4410"/>
                <a:buFont typeface="Arial"/>
                <a:buNone/>
              </a:pPr>
              <a:endParaRPr sz="4900" b="0" i="0" u="none" strike="noStrike" cap="none">
                <a:solidFill>
                  <a:schemeClr val="lt1"/>
                </a:solidFill>
                <a:latin typeface="Arial"/>
                <a:ea typeface="Arial"/>
                <a:cs typeface="Arial"/>
                <a:sym typeface="Arial"/>
              </a:endParaRPr>
            </a:p>
          </p:txBody>
        </p:sp>
        <p:sp>
          <p:nvSpPr>
            <p:cNvPr id="494" name="Google Shape;494;p39"/>
            <p:cNvSpPr/>
            <p:nvPr/>
          </p:nvSpPr>
          <p:spPr>
            <a:xfrm>
              <a:off x="3757128" y="2275917"/>
              <a:ext cx="170259" cy="327517"/>
            </a:xfrm>
            <a:custGeom>
              <a:avLst/>
              <a:gdLst/>
              <a:ahLst/>
              <a:cxnLst/>
              <a:rect l="l" t="t" r="r" b="b"/>
              <a:pathLst>
                <a:path w="170259" h="327517" extrusionOk="0">
                  <a:moveTo>
                    <a:pt x="170259" y="0"/>
                  </a:moveTo>
                  <a:lnTo>
                    <a:pt x="170259" y="41481"/>
                  </a:lnTo>
                  <a:cubicBezTo>
                    <a:pt x="146320" y="41481"/>
                    <a:pt x="124960" y="46022"/>
                    <a:pt x="106180" y="55102"/>
                  </a:cubicBezTo>
                  <a:cubicBezTo>
                    <a:pt x="87400" y="64183"/>
                    <a:pt x="72747" y="76875"/>
                    <a:pt x="62222" y="93178"/>
                  </a:cubicBezTo>
                  <a:cubicBezTo>
                    <a:pt x="51697" y="109482"/>
                    <a:pt x="46434" y="127953"/>
                    <a:pt x="46434" y="148590"/>
                  </a:cubicBezTo>
                  <a:lnTo>
                    <a:pt x="46434" y="327517"/>
                  </a:lnTo>
                  <a:lnTo>
                    <a:pt x="0" y="327517"/>
                  </a:lnTo>
                  <a:lnTo>
                    <a:pt x="0" y="7430"/>
                  </a:lnTo>
                  <a:lnTo>
                    <a:pt x="46434" y="7430"/>
                  </a:lnTo>
                  <a:lnTo>
                    <a:pt x="46434" y="69961"/>
                  </a:lnTo>
                  <a:cubicBezTo>
                    <a:pt x="55927" y="48498"/>
                    <a:pt x="71612" y="31472"/>
                    <a:pt x="93488" y="18883"/>
                  </a:cubicBezTo>
                  <a:cubicBezTo>
                    <a:pt x="115364" y="6294"/>
                    <a:pt x="140954" y="0"/>
                    <a:pt x="170259" y="0"/>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A8A8AB"/>
                </a:buClr>
                <a:buSzPts val="4410"/>
                <a:buFont typeface="Arial"/>
                <a:buNone/>
              </a:pPr>
              <a:endParaRPr sz="4900" b="0" i="0" u="none" strike="noStrike" cap="none">
                <a:solidFill>
                  <a:schemeClr val="lt1"/>
                </a:solidFill>
                <a:latin typeface="Arial"/>
                <a:ea typeface="Arial"/>
                <a:cs typeface="Arial"/>
                <a:sym typeface="Arial"/>
              </a:endParaRPr>
            </a:p>
          </p:txBody>
        </p:sp>
        <p:sp>
          <p:nvSpPr>
            <p:cNvPr id="495" name="Google Shape;495;p39"/>
            <p:cNvSpPr/>
            <p:nvPr/>
          </p:nvSpPr>
          <p:spPr>
            <a:xfrm>
              <a:off x="3976917" y="2275917"/>
              <a:ext cx="329994" cy="334947"/>
            </a:xfrm>
            <a:custGeom>
              <a:avLst/>
              <a:gdLst/>
              <a:ahLst/>
              <a:cxnLst/>
              <a:rect l="l" t="t" r="r" b="b"/>
              <a:pathLst>
                <a:path w="329994" h="334947" extrusionOk="0">
                  <a:moveTo>
                    <a:pt x="165307" y="0"/>
                  </a:moveTo>
                  <a:cubicBezTo>
                    <a:pt x="195025" y="0"/>
                    <a:pt x="222473" y="7533"/>
                    <a:pt x="247650" y="22598"/>
                  </a:cubicBezTo>
                  <a:cubicBezTo>
                    <a:pt x="272828" y="37663"/>
                    <a:pt x="292847" y="57991"/>
                    <a:pt x="307706" y="83582"/>
                  </a:cubicBezTo>
                  <a:cubicBezTo>
                    <a:pt x="322565" y="109172"/>
                    <a:pt x="329994" y="137033"/>
                    <a:pt x="329994" y="167164"/>
                  </a:cubicBezTo>
                  <a:cubicBezTo>
                    <a:pt x="329994" y="197295"/>
                    <a:pt x="322565" y="225258"/>
                    <a:pt x="307706" y="251055"/>
                  </a:cubicBezTo>
                  <a:cubicBezTo>
                    <a:pt x="292847" y="276852"/>
                    <a:pt x="272828" y="297283"/>
                    <a:pt x="247650" y="312349"/>
                  </a:cubicBezTo>
                  <a:cubicBezTo>
                    <a:pt x="222473" y="327414"/>
                    <a:pt x="195025" y="334947"/>
                    <a:pt x="165307" y="334947"/>
                  </a:cubicBezTo>
                  <a:cubicBezTo>
                    <a:pt x="135589" y="334947"/>
                    <a:pt x="108038" y="327414"/>
                    <a:pt x="82654" y="312349"/>
                  </a:cubicBezTo>
                  <a:cubicBezTo>
                    <a:pt x="57270" y="297283"/>
                    <a:pt x="37148" y="276852"/>
                    <a:pt x="22289" y="251055"/>
                  </a:cubicBezTo>
                  <a:cubicBezTo>
                    <a:pt x="7430" y="225258"/>
                    <a:pt x="0" y="197295"/>
                    <a:pt x="0" y="167164"/>
                  </a:cubicBezTo>
                  <a:cubicBezTo>
                    <a:pt x="0" y="137033"/>
                    <a:pt x="7430" y="109172"/>
                    <a:pt x="22289" y="83582"/>
                  </a:cubicBezTo>
                  <a:cubicBezTo>
                    <a:pt x="37148" y="57991"/>
                    <a:pt x="57270" y="37663"/>
                    <a:pt x="82654" y="22598"/>
                  </a:cubicBezTo>
                  <a:cubicBezTo>
                    <a:pt x="108038" y="7533"/>
                    <a:pt x="135589" y="0"/>
                    <a:pt x="165307" y="0"/>
                  </a:cubicBezTo>
                  <a:close/>
                  <a:moveTo>
                    <a:pt x="165307" y="41481"/>
                  </a:moveTo>
                  <a:cubicBezTo>
                    <a:pt x="144257" y="41481"/>
                    <a:pt x="124754" y="47157"/>
                    <a:pt x="106799" y="58507"/>
                  </a:cubicBezTo>
                  <a:cubicBezTo>
                    <a:pt x="88845" y="69858"/>
                    <a:pt x="74605" y="85130"/>
                    <a:pt x="64080" y="104323"/>
                  </a:cubicBezTo>
                  <a:cubicBezTo>
                    <a:pt x="53555" y="123515"/>
                    <a:pt x="48292" y="144463"/>
                    <a:pt x="48292" y="167164"/>
                  </a:cubicBezTo>
                  <a:cubicBezTo>
                    <a:pt x="48292" y="189865"/>
                    <a:pt x="53555" y="210915"/>
                    <a:pt x="64080" y="230314"/>
                  </a:cubicBezTo>
                  <a:cubicBezTo>
                    <a:pt x="74605" y="249714"/>
                    <a:pt x="88845" y="265089"/>
                    <a:pt x="106799" y="276439"/>
                  </a:cubicBezTo>
                  <a:cubicBezTo>
                    <a:pt x="124754" y="287790"/>
                    <a:pt x="144257" y="293465"/>
                    <a:pt x="165307" y="293465"/>
                  </a:cubicBezTo>
                  <a:cubicBezTo>
                    <a:pt x="186357" y="293465"/>
                    <a:pt x="205756" y="287790"/>
                    <a:pt x="223505" y="276439"/>
                  </a:cubicBezTo>
                  <a:cubicBezTo>
                    <a:pt x="241253" y="265089"/>
                    <a:pt x="255390" y="249714"/>
                    <a:pt x="265915" y="230314"/>
                  </a:cubicBezTo>
                  <a:cubicBezTo>
                    <a:pt x="276440" y="210915"/>
                    <a:pt x="281702" y="189865"/>
                    <a:pt x="281702" y="167164"/>
                  </a:cubicBezTo>
                  <a:cubicBezTo>
                    <a:pt x="281702" y="144463"/>
                    <a:pt x="276440" y="123515"/>
                    <a:pt x="265915" y="104323"/>
                  </a:cubicBezTo>
                  <a:cubicBezTo>
                    <a:pt x="255390" y="85130"/>
                    <a:pt x="241253" y="69858"/>
                    <a:pt x="223505" y="58507"/>
                  </a:cubicBezTo>
                  <a:cubicBezTo>
                    <a:pt x="205756" y="47157"/>
                    <a:pt x="186357" y="41481"/>
                    <a:pt x="165307" y="41481"/>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A8A8AB"/>
                </a:buClr>
                <a:buSzPts val="4410"/>
                <a:buFont typeface="Arial"/>
                <a:buNone/>
              </a:pPr>
              <a:endParaRPr sz="4900" b="0" i="0" u="none" strike="noStrike" cap="none">
                <a:solidFill>
                  <a:schemeClr val="lt1"/>
                </a:solidFill>
                <a:latin typeface="Arial"/>
                <a:ea typeface="Arial"/>
                <a:cs typeface="Arial"/>
                <a:sym typeface="Arial"/>
              </a:endParaRPr>
            </a:p>
          </p:txBody>
        </p:sp>
        <p:sp>
          <p:nvSpPr>
            <p:cNvPr id="496" name="Google Shape;496;p39"/>
            <p:cNvSpPr/>
            <p:nvPr/>
          </p:nvSpPr>
          <p:spPr>
            <a:xfrm>
              <a:off x="4385778" y="2275917"/>
              <a:ext cx="310182" cy="434007"/>
            </a:xfrm>
            <a:custGeom>
              <a:avLst/>
              <a:gdLst/>
              <a:ahLst/>
              <a:cxnLst/>
              <a:rect l="l" t="t" r="r" b="b"/>
              <a:pathLst>
                <a:path w="310182" h="434007" extrusionOk="0">
                  <a:moveTo>
                    <a:pt x="162830" y="0"/>
                  </a:moveTo>
                  <a:cubicBezTo>
                    <a:pt x="190484" y="0"/>
                    <a:pt x="215559" y="7120"/>
                    <a:pt x="238053" y="21360"/>
                  </a:cubicBezTo>
                  <a:cubicBezTo>
                    <a:pt x="260548" y="35600"/>
                    <a:pt x="278193" y="55412"/>
                    <a:pt x="290989" y="80796"/>
                  </a:cubicBezTo>
                  <a:cubicBezTo>
                    <a:pt x="303784" y="106180"/>
                    <a:pt x="310182" y="134969"/>
                    <a:pt x="310182" y="167164"/>
                  </a:cubicBezTo>
                  <a:cubicBezTo>
                    <a:pt x="310182" y="199358"/>
                    <a:pt x="303784" y="228251"/>
                    <a:pt x="290989" y="253841"/>
                  </a:cubicBezTo>
                  <a:cubicBezTo>
                    <a:pt x="278193" y="279432"/>
                    <a:pt x="260548" y="299347"/>
                    <a:pt x="238053" y="313587"/>
                  </a:cubicBezTo>
                  <a:cubicBezTo>
                    <a:pt x="215559" y="327827"/>
                    <a:pt x="190484" y="334947"/>
                    <a:pt x="162830" y="334947"/>
                  </a:cubicBezTo>
                  <a:cubicBezTo>
                    <a:pt x="137652" y="334947"/>
                    <a:pt x="115054" y="329065"/>
                    <a:pt x="95035" y="317302"/>
                  </a:cubicBezTo>
                  <a:cubicBezTo>
                    <a:pt x="75018" y="305538"/>
                    <a:pt x="58817" y="288925"/>
                    <a:pt x="46434" y="267462"/>
                  </a:cubicBezTo>
                  <a:lnTo>
                    <a:pt x="46434" y="434007"/>
                  </a:lnTo>
                  <a:lnTo>
                    <a:pt x="0" y="434007"/>
                  </a:lnTo>
                  <a:lnTo>
                    <a:pt x="0" y="7430"/>
                  </a:lnTo>
                  <a:lnTo>
                    <a:pt x="46434" y="7430"/>
                  </a:lnTo>
                  <a:lnTo>
                    <a:pt x="46434" y="67485"/>
                  </a:lnTo>
                  <a:cubicBezTo>
                    <a:pt x="58817" y="46022"/>
                    <a:pt x="75018" y="29408"/>
                    <a:pt x="95035" y="17645"/>
                  </a:cubicBezTo>
                  <a:cubicBezTo>
                    <a:pt x="115054" y="5882"/>
                    <a:pt x="137652" y="0"/>
                    <a:pt x="162830" y="0"/>
                  </a:cubicBezTo>
                  <a:close/>
                  <a:moveTo>
                    <a:pt x="154162" y="41481"/>
                  </a:moveTo>
                  <a:cubicBezTo>
                    <a:pt x="133525" y="41481"/>
                    <a:pt x="114951" y="46847"/>
                    <a:pt x="98441" y="57579"/>
                  </a:cubicBezTo>
                  <a:cubicBezTo>
                    <a:pt x="81931" y="68310"/>
                    <a:pt x="69136" y="83169"/>
                    <a:pt x="60055" y="102156"/>
                  </a:cubicBezTo>
                  <a:cubicBezTo>
                    <a:pt x="50974" y="121142"/>
                    <a:pt x="46434" y="142812"/>
                    <a:pt x="46434" y="167164"/>
                  </a:cubicBezTo>
                  <a:cubicBezTo>
                    <a:pt x="46434" y="191516"/>
                    <a:pt x="50974" y="213289"/>
                    <a:pt x="60055" y="232481"/>
                  </a:cubicBezTo>
                  <a:cubicBezTo>
                    <a:pt x="69136" y="251674"/>
                    <a:pt x="81931" y="266637"/>
                    <a:pt x="98441" y="277368"/>
                  </a:cubicBezTo>
                  <a:cubicBezTo>
                    <a:pt x="114951" y="288100"/>
                    <a:pt x="133525" y="293465"/>
                    <a:pt x="154162" y="293465"/>
                  </a:cubicBezTo>
                  <a:cubicBezTo>
                    <a:pt x="174799" y="293465"/>
                    <a:pt x="193270" y="288100"/>
                    <a:pt x="209574" y="277368"/>
                  </a:cubicBezTo>
                  <a:cubicBezTo>
                    <a:pt x="225877" y="266637"/>
                    <a:pt x="238569" y="251674"/>
                    <a:pt x="247650" y="232481"/>
                  </a:cubicBezTo>
                  <a:cubicBezTo>
                    <a:pt x="256731" y="213289"/>
                    <a:pt x="261271" y="191516"/>
                    <a:pt x="261271" y="167164"/>
                  </a:cubicBezTo>
                  <a:cubicBezTo>
                    <a:pt x="261271" y="142812"/>
                    <a:pt x="256731" y="121142"/>
                    <a:pt x="247650" y="102156"/>
                  </a:cubicBezTo>
                  <a:cubicBezTo>
                    <a:pt x="238569" y="83169"/>
                    <a:pt x="225877" y="68310"/>
                    <a:pt x="209574" y="57579"/>
                  </a:cubicBezTo>
                  <a:cubicBezTo>
                    <a:pt x="193270" y="46847"/>
                    <a:pt x="174799" y="41481"/>
                    <a:pt x="154162" y="41481"/>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A8A8AB"/>
                </a:buClr>
                <a:buSzPts val="4410"/>
                <a:buFont typeface="Arial"/>
                <a:buNone/>
              </a:pPr>
              <a:endParaRPr sz="4900" b="0" i="0" u="none" strike="noStrike" cap="none">
                <a:solidFill>
                  <a:schemeClr val="lt1"/>
                </a:solidFill>
                <a:latin typeface="Arial"/>
                <a:ea typeface="Arial"/>
                <a:cs typeface="Arial"/>
                <a:sym typeface="Arial"/>
              </a:endParaRPr>
            </a:p>
          </p:txBody>
        </p:sp>
        <p:sp>
          <p:nvSpPr>
            <p:cNvPr id="497" name="Google Shape;497;p39"/>
            <p:cNvSpPr/>
            <p:nvPr/>
          </p:nvSpPr>
          <p:spPr>
            <a:xfrm>
              <a:off x="4748442" y="2275917"/>
              <a:ext cx="329994" cy="334947"/>
            </a:xfrm>
            <a:custGeom>
              <a:avLst/>
              <a:gdLst/>
              <a:ahLst/>
              <a:cxnLst/>
              <a:rect l="l" t="t" r="r" b="b"/>
              <a:pathLst>
                <a:path w="329994" h="334947" extrusionOk="0">
                  <a:moveTo>
                    <a:pt x="165307" y="0"/>
                  </a:moveTo>
                  <a:cubicBezTo>
                    <a:pt x="195025" y="0"/>
                    <a:pt x="222472" y="7533"/>
                    <a:pt x="247651" y="22598"/>
                  </a:cubicBezTo>
                  <a:cubicBezTo>
                    <a:pt x="272828" y="37663"/>
                    <a:pt x="292847" y="57991"/>
                    <a:pt x="307706" y="83582"/>
                  </a:cubicBezTo>
                  <a:cubicBezTo>
                    <a:pt x="322565" y="109172"/>
                    <a:pt x="329994" y="137033"/>
                    <a:pt x="329994" y="167164"/>
                  </a:cubicBezTo>
                  <a:cubicBezTo>
                    <a:pt x="329994" y="197295"/>
                    <a:pt x="322565" y="225258"/>
                    <a:pt x="307706" y="251055"/>
                  </a:cubicBezTo>
                  <a:cubicBezTo>
                    <a:pt x="292847" y="276852"/>
                    <a:pt x="272828" y="297283"/>
                    <a:pt x="247651" y="312349"/>
                  </a:cubicBezTo>
                  <a:cubicBezTo>
                    <a:pt x="222472" y="327414"/>
                    <a:pt x="195025" y="334947"/>
                    <a:pt x="165307" y="334947"/>
                  </a:cubicBezTo>
                  <a:cubicBezTo>
                    <a:pt x="135589" y="334947"/>
                    <a:pt x="108038" y="327414"/>
                    <a:pt x="82654" y="312349"/>
                  </a:cubicBezTo>
                  <a:cubicBezTo>
                    <a:pt x="57269" y="297283"/>
                    <a:pt x="37148" y="276852"/>
                    <a:pt x="22289" y="251055"/>
                  </a:cubicBezTo>
                  <a:cubicBezTo>
                    <a:pt x="7430" y="225258"/>
                    <a:pt x="0" y="197295"/>
                    <a:pt x="0" y="167164"/>
                  </a:cubicBezTo>
                  <a:cubicBezTo>
                    <a:pt x="0" y="137033"/>
                    <a:pt x="7430" y="109172"/>
                    <a:pt x="22289" y="83582"/>
                  </a:cubicBezTo>
                  <a:cubicBezTo>
                    <a:pt x="37148" y="57991"/>
                    <a:pt x="57269" y="37663"/>
                    <a:pt x="82654" y="22598"/>
                  </a:cubicBezTo>
                  <a:cubicBezTo>
                    <a:pt x="108038" y="7533"/>
                    <a:pt x="135589" y="0"/>
                    <a:pt x="165307" y="0"/>
                  </a:cubicBezTo>
                  <a:close/>
                  <a:moveTo>
                    <a:pt x="165307" y="41481"/>
                  </a:moveTo>
                  <a:cubicBezTo>
                    <a:pt x="144257" y="41481"/>
                    <a:pt x="124754" y="47157"/>
                    <a:pt x="106800" y="58507"/>
                  </a:cubicBezTo>
                  <a:cubicBezTo>
                    <a:pt x="88845" y="69858"/>
                    <a:pt x="74605" y="85130"/>
                    <a:pt x="64080" y="104323"/>
                  </a:cubicBezTo>
                  <a:cubicBezTo>
                    <a:pt x="53555" y="123515"/>
                    <a:pt x="48292" y="144463"/>
                    <a:pt x="48292" y="167164"/>
                  </a:cubicBezTo>
                  <a:cubicBezTo>
                    <a:pt x="48292" y="189865"/>
                    <a:pt x="53555" y="210915"/>
                    <a:pt x="64080" y="230314"/>
                  </a:cubicBezTo>
                  <a:cubicBezTo>
                    <a:pt x="74605" y="249714"/>
                    <a:pt x="88845" y="265089"/>
                    <a:pt x="106800" y="276439"/>
                  </a:cubicBezTo>
                  <a:cubicBezTo>
                    <a:pt x="124754" y="287790"/>
                    <a:pt x="144257" y="293465"/>
                    <a:pt x="165307" y="293465"/>
                  </a:cubicBezTo>
                  <a:cubicBezTo>
                    <a:pt x="186357" y="293465"/>
                    <a:pt x="205756" y="287790"/>
                    <a:pt x="223505" y="276439"/>
                  </a:cubicBezTo>
                  <a:cubicBezTo>
                    <a:pt x="241253" y="265089"/>
                    <a:pt x="255390" y="249714"/>
                    <a:pt x="265915" y="230314"/>
                  </a:cubicBezTo>
                  <a:cubicBezTo>
                    <a:pt x="276440" y="210915"/>
                    <a:pt x="281702" y="189865"/>
                    <a:pt x="281702" y="167164"/>
                  </a:cubicBezTo>
                  <a:cubicBezTo>
                    <a:pt x="281702" y="144463"/>
                    <a:pt x="276440" y="123515"/>
                    <a:pt x="265915" y="104323"/>
                  </a:cubicBezTo>
                  <a:cubicBezTo>
                    <a:pt x="255390" y="85130"/>
                    <a:pt x="241253" y="69858"/>
                    <a:pt x="223505" y="58507"/>
                  </a:cubicBezTo>
                  <a:cubicBezTo>
                    <a:pt x="205756" y="47157"/>
                    <a:pt x="186357" y="41481"/>
                    <a:pt x="165307" y="41481"/>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A8A8AB"/>
                </a:buClr>
                <a:buSzPts val="4410"/>
                <a:buFont typeface="Arial"/>
                <a:buNone/>
              </a:pPr>
              <a:endParaRPr sz="4900" b="0" i="0" u="none" strike="noStrike" cap="none">
                <a:solidFill>
                  <a:schemeClr val="lt1"/>
                </a:solidFill>
                <a:latin typeface="Arial"/>
                <a:ea typeface="Arial"/>
                <a:cs typeface="Arial"/>
                <a:sym typeface="Arial"/>
              </a:endParaRPr>
            </a:p>
          </p:txBody>
        </p:sp>
        <p:sp>
          <p:nvSpPr>
            <p:cNvPr id="498" name="Google Shape;498;p39"/>
            <p:cNvSpPr/>
            <p:nvPr/>
          </p:nvSpPr>
          <p:spPr>
            <a:xfrm>
              <a:off x="5428671" y="2275917"/>
              <a:ext cx="249506" cy="334947"/>
            </a:xfrm>
            <a:custGeom>
              <a:avLst/>
              <a:gdLst/>
              <a:ahLst/>
              <a:cxnLst/>
              <a:rect l="l" t="t" r="r" b="b"/>
              <a:pathLst>
                <a:path w="249506" h="334947" extrusionOk="0">
                  <a:moveTo>
                    <a:pt x="127539" y="0"/>
                  </a:moveTo>
                  <a:cubicBezTo>
                    <a:pt x="146938" y="0"/>
                    <a:pt x="166544" y="3199"/>
                    <a:pt x="186356" y="9596"/>
                  </a:cubicBezTo>
                  <a:cubicBezTo>
                    <a:pt x="206168" y="15994"/>
                    <a:pt x="224742" y="24765"/>
                    <a:pt x="242077" y="35909"/>
                  </a:cubicBezTo>
                  <a:lnTo>
                    <a:pt x="219789" y="71819"/>
                  </a:lnTo>
                  <a:cubicBezTo>
                    <a:pt x="188007" y="51594"/>
                    <a:pt x="157257" y="41481"/>
                    <a:pt x="127539" y="41481"/>
                  </a:cubicBezTo>
                  <a:cubicBezTo>
                    <a:pt x="108553" y="41481"/>
                    <a:pt x="92868" y="45609"/>
                    <a:pt x="80486" y="53864"/>
                  </a:cubicBezTo>
                  <a:cubicBezTo>
                    <a:pt x="68103" y="62119"/>
                    <a:pt x="61912" y="73676"/>
                    <a:pt x="61912" y="88535"/>
                  </a:cubicBezTo>
                  <a:cubicBezTo>
                    <a:pt x="61912" y="97615"/>
                    <a:pt x="64594" y="105045"/>
                    <a:pt x="69960" y="110823"/>
                  </a:cubicBezTo>
                  <a:cubicBezTo>
                    <a:pt x="75326" y="116602"/>
                    <a:pt x="83375" y="121761"/>
                    <a:pt x="94107" y="126302"/>
                  </a:cubicBezTo>
                  <a:cubicBezTo>
                    <a:pt x="104838" y="130842"/>
                    <a:pt x="121761" y="136827"/>
                    <a:pt x="144875" y="144256"/>
                  </a:cubicBezTo>
                  <a:cubicBezTo>
                    <a:pt x="167576" y="151273"/>
                    <a:pt x="185943" y="158083"/>
                    <a:pt x="199977" y="164687"/>
                  </a:cubicBezTo>
                  <a:cubicBezTo>
                    <a:pt x="214010" y="171291"/>
                    <a:pt x="225774" y="180475"/>
                    <a:pt x="235267" y="192238"/>
                  </a:cubicBezTo>
                  <a:cubicBezTo>
                    <a:pt x="244760" y="204002"/>
                    <a:pt x="249506" y="219377"/>
                    <a:pt x="249506" y="238363"/>
                  </a:cubicBezTo>
                  <a:cubicBezTo>
                    <a:pt x="249506" y="267256"/>
                    <a:pt x="238466" y="290576"/>
                    <a:pt x="216383" y="308324"/>
                  </a:cubicBezTo>
                  <a:cubicBezTo>
                    <a:pt x="194301" y="326073"/>
                    <a:pt x="166338" y="334947"/>
                    <a:pt x="132492" y="334947"/>
                  </a:cubicBezTo>
                  <a:cubicBezTo>
                    <a:pt x="109791" y="334947"/>
                    <a:pt x="86780" y="330819"/>
                    <a:pt x="63460" y="322564"/>
                  </a:cubicBezTo>
                  <a:cubicBezTo>
                    <a:pt x="40139" y="314309"/>
                    <a:pt x="18986" y="302546"/>
                    <a:pt x="0" y="287274"/>
                  </a:cubicBezTo>
                  <a:lnTo>
                    <a:pt x="24145" y="253222"/>
                  </a:lnTo>
                  <a:cubicBezTo>
                    <a:pt x="60880" y="280051"/>
                    <a:pt x="96995" y="293465"/>
                    <a:pt x="132492" y="293465"/>
                  </a:cubicBezTo>
                  <a:cubicBezTo>
                    <a:pt x="153543" y="293465"/>
                    <a:pt x="170568" y="288925"/>
                    <a:pt x="183570" y="279845"/>
                  </a:cubicBezTo>
                  <a:cubicBezTo>
                    <a:pt x="196572" y="270764"/>
                    <a:pt x="203073" y="258588"/>
                    <a:pt x="203073" y="243316"/>
                  </a:cubicBezTo>
                  <a:cubicBezTo>
                    <a:pt x="203073" y="232585"/>
                    <a:pt x="199564" y="223607"/>
                    <a:pt x="192547" y="216384"/>
                  </a:cubicBezTo>
                  <a:cubicBezTo>
                    <a:pt x="185531" y="209161"/>
                    <a:pt x="176760" y="203486"/>
                    <a:pt x="166235" y="199358"/>
                  </a:cubicBezTo>
                  <a:cubicBezTo>
                    <a:pt x="155709" y="195231"/>
                    <a:pt x="141160" y="190484"/>
                    <a:pt x="122586" y="185118"/>
                  </a:cubicBezTo>
                  <a:cubicBezTo>
                    <a:pt x="83375" y="173974"/>
                    <a:pt x="55721" y="161695"/>
                    <a:pt x="39624" y="148280"/>
                  </a:cubicBezTo>
                  <a:cubicBezTo>
                    <a:pt x="23526" y="134866"/>
                    <a:pt x="15478" y="116808"/>
                    <a:pt x="15478" y="94107"/>
                  </a:cubicBezTo>
                  <a:cubicBezTo>
                    <a:pt x="15478" y="65627"/>
                    <a:pt x="26003" y="42823"/>
                    <a:pt x="47053" y="25694"/>
                  </a:cubicBezTo>
                  <a:cubicBezTo>
                    <a:pt x="68103" y="8565"/>
                    <a:pt x="94932" y="0"/>
                    <a:pt x="127539" y="0"/>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A8A8AB"/>
                </a:buClr>
                <a:buSzPts val="4410"/>
                <a:buFont typeface="Arial"/>
                <a:buNone/>
              </a:pPr>
              <a:endParaRPr sz="4900" b="0" i="0" u="none" strike="noStrike" cap="none">
                <a:solidFill>
                  <a:schemeClr val="lt1"/>
                </a:solidFill>
                <a:latin typeface="Arial"/>
                <a:ea typeface="Arial"/>
                <a:cs typeface="Arial"/>
                <a:sym typeface="Arial"/>
              </a:endParaRPr>
            </a:p>
          </p:txBody>
        </p:sp>
        <p:sp>
          <p:nvSpPr>
            <p:cNvPr id="499" name="Google Shape;499;p39"/>
            <p:cNvSpPr/>
            <p:nvPr/>
          </p:nvSpPr>
          <p:spPr>
            <a:xfrm>
              <a:off x="5309703" y="2283347"/>
              <a:ext cx="46435" cy="320087"/>
            </a:xfrm>
            <a:custGeom>
              <a:avLst/>
              <a:gdLst/>
              <a:ahLst/>
              <a:cxnLst/>
              <a:rect l="l" t="t" r="r" b="b"/>
              <a:pathLst>
                <a:path w="46435" h="320087" extrusionOk="0">
                  <a:moveTo>
                    <a:pt x="0" y="0"/>
                  </a:moveTo>
                  <a:lnTo>
                    <a:pt x="46435" y="0"/>
                  </a:lnTo>
                  <a:lnTo>
                    <a:pt x="46435" y="320087"/>
                  </a:lnTo>
                  <a:lnTo>
                    <a:pt x="0" y="320087"/>
                  </a:lnTo>
                  <a:lnTo>
                    <a:pt x="0"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A8A8AB"/>
                </a:buClr>
                <a:buSzPts val="4410"/>
                <a:buFont typeface="Arial"/>
                <a:buNone/>
              </a:pPr>
              <a:endParaRPr sz="4900" b="0" i="0" u="none" strike="noStrike" cap="none">
                <a:solidFill>
                  <a:schemeClr val="lt1"/>
                </a:solidFill>
                <a:latin typeface="Arial"/>
                <a:ea typeface="Arial"/>
                <a:cs typeface="Arial"/>
                <a:sym typeface="Arial"/>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Grid">
  <p:cSld name="Grid">
    <p:spTree>
      <p:nvGrpSpPr>
        <p:cNvPr id="1" name="Shape 500"/>
        <p:cNvGrpSpPr/>
        <p:nvPr/>
      </p:nvGrpSpPr>
      <p:grpSpPr>
        <a:xfrm>
          <a:off x="0" y="0"/>
          <a:ext cx="0" cy="0"/>
          <a:chOff x="0" y="0"/>
          <a:chExt cx="0" cy="0"/>
        </a:xfrm>
      </p:grpSpPr>
      <p:grpSp>
        <p:nvGrpSpPr>
          <p:cNvPr id="501" name="Google Shape;501;p40"/>
          <p:cNvGrpSpPr/>
          <p:nvPr/>
        </p:nvGrpSpPr>
        <p:grpSpPr>
          <a:xfrm>
            <a:off x="1" y="-6094413"/>
            <a:ext cx="12188825" cy="19046830"/>
            <a:chOff x="1" y="-6094417"/>
            <a:chExt cx="12188825" cy="19046830"/>
          </a:xfrm>
        </p:grpSpPr>
        <p:grpSp>
          <p:nvGrpSpPr>
            <p:cNvPr id="502" name="Google Shape;502;p40"/>
            <p:cNvGrpSpPr/>
            <p:nvPr/>
          </p:nvGrpSpPr>
          <p:grpSpPr>
            <a:xfrm>
              <a:off x="609441" y="1600198"/>
              <a:ext cx="10055941" cy="4580469"/>
              <a:chOff x="609441" y="1600198"/>
              <a:chExt cx="10055941" cy="4580469"/>
            </a:xfrm>
          </p:grpSpPr>
          <p:sp>
            <p:nvSpPr>
              <p:cNvPr id="503" name="Google Shape;503;p40"/>
              <p:cNvSpPr/>
              <p:nvPr/>
            </p:nvSpPr>
            <p:spPr>
              <a:xfrm>
                <a:off x="609441" y="1600199"/>
                <a:ext cx="914203" cy="458046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04" name="Google Shape;504;p40"/>
              <p:cNvSpPr/>
              <p:nvPr/>
            </p:nvSpPr>
            <p:spPr>
              <a:xfrm>
                <a:off x="2436448" y="1600198"/>
                <a:ext cx="915282" cy="458046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05" name="Google Shape;505;p40"/>
              <p:cNvSpPr/>
              <p:nvPr/>
            </p:nvSpPr>
            <p:spPr>
              <a:xfrm>
                <a:off x="4263453" y="1600198"/>
                <a:ext cx="920909" cy="458046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06" name="Google Shape;506;p40"/>
              <p:cNvSpPr/>
              <p:nvPr/>
            </p:nvSpPr>
            <p:spPr>
              <a:xfrm>
                <a:off x="6090459" y="1600198"/>
                <a:ext cx="920909" cy="458046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07" name="Google Shape;507;p40"/>
              <p:cNvSpPr/>
              <p:nvPr/>
            </p:nvSpPr>
            <p:spPr>
              <a:xfrm>
                <a:off x="7921943" y="1600198"/>
                <a:ext cx="916431" cy="458046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08" name="Google Shape;508;p40"/>
              <p:cNvSpPr/>
              <p:nvPr/>
            </p:nvSpPr>
            <p:spPr>
              <a:xfrm>
                <a:off x="9750028" y="1600198"/>
                <a:ext cx="915354" cy="458046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grpSp>
          <p:nvGrpSpPr>
            <p:cNvPr id="509" name="Google Shape;509;p40"/>
            <p:cNvGrpSpPr/>
            <p:nvPr/>
          </p:nvGrpSpPr>
          <p:grpSpPr>
            <a:xfrm>
              <a:off x="1" y="-6094417"/>
              <a:ext cx="12188825" cy="19046830"/>
              <a:chOff x="1" y="-6094417"/>
              <a:chExt cx="12188825" cy="19046830"/>
            </a:xfrm>
          </p:grpSpPr>
          <p:grpSp>
            <p:nvGrpSpPr>
              <p:cNvPr id="510" name="Google Shape;510;p40"/>
              <p:cNvGrpSpPr/>
              <p:nvPr/>
            </p:nvGrpSpPr>
            <p:grpSpPr>
              <a:xfrm>
                <a:off x="1" y="-6094417"/>
                <a:ext cx="12188825" cy="19046830"/>
                <a:chOff x="1" y="-6094412"/>
                <a:chExt cx="12188825" cy="19046830"/>
              </a:xfrm>
            </p:grpSpPr>
            <p:grpSp>
              <p:nvGrpSpPr>
                <p:cNvPr id="511" name="Google Shape;511;p40"/>
                <p:cNvGrpSpPr/>
                <p:nvPr/>
              </p:nvGrpSpPr>
              <p:grpSpPr>
                <a:xfrm>
                  <a:off x="609601" y="2684"/>
                  <a:ext cx="10962504" cy="6855315"/>
                  <a:chOff x="0" y="0"/>
                  <a:chExt cx="10962504" cy="6858000"/>
                </a:xfrm>
              </p:grpSpPr>
              <p:cxnSp>
                <p:nvCxnSpPr>
                  <p:cNvPr id="512" name="Google Shape;512;p40"/>
                  <p:cNvCxnSpPr/>
                  <p:nvPr/>
                </p:nvCxnSpPr>
                <p:spPr>
                  <a:xfrm>
                    <a:off x="0" y="0"/>
                    <a:ext cx="0" cy="6858000"/>
                  </a:xfrm>
                  <a:prstGeom prst="straightConnector1">
                    <a:avLst/>
                  </a:prstGeom>
                  <a:noFill/>
                  <a:ln w="9525" cap="flat" cmpd="sng">
                    <a:solidFill>
                      <a:schemeClr val="dk1"/>
                    </a:solidFill>
                    <a:prstDash val="solid"/>
                    <a:miter lim="800000"/>
                    <a:headEnd type="none" w="sm" len="sm"/>
                    <a:tailEnd type="none" w="sm" len="sm"/>
                  </a:ln>
                </p:spPr>
              </p:cxnSp>
              <p:cxnSp>
                <p:nvCxnSpPr>
                  <p:cNvPr id="513" name="Google Shape;513;p40"/>
                  <p:cNvCxnSpPr/>
                  <p:nvPr/>
                </p:nvCxnSpPr>
                <p:spPr>
                  <a:xfrm>
                    <a:off x="914043" y="0"/>
                    <a:ext cx="0" cy="6858000"/>
                  </a:xfrm>
                  <a:prstGeom prst="straightConnector1">
                    <a:avLst/>
                  </a:prstGeom>
                  <a:noFill/>
                  <a:ln w="9525" cap="flat" cmpd="sng">
                    <a:solidFill>
                      <a:srgbClr val="8AD8FF"/>
                    </a:solidFill>
                    <a:prstDash val="solid"/>
                    <a:miter lim="800000"/>
                    <a:headEnd type="none" w="sm" len="sm"/>
                    <a:tailEnd type="none" w="sm" len="sm"/>
                  </a:ln>
                </p:spPr>
              </p:cxnSp>
              <p:cxnSp>
                <p:nvCxnSpPr>
                  <p:cNvPr id="514" name="Google Shape;514;p40"/>
                  <p:cNvCxnSpPr/>
                  <p:nvPr/>
                </p:nvCxnSpPr>
                <p:spPr>
                  <a:xfrm>
                    <a:off x="1371064" y="0"/>
                    <a:ext cx="0" cy="6858000"/>
                  </a:xfrm>
                  <a:prstGeom prst="straightConnector1">
                    <a:avLst/>
                  </a:prstGeom>
                  <a:noFill/>
                  <a:ln w="9525" cap="flat" cmpd="sng">
                    <a:solidFill>
                      <a:srgbClr val="8AD8FF"/>
                    </a:solidFill>
                    <a:prstDash val="solid"/>
                    <a:miter lim="800000"/>
                    <a:headEnd type="none" w="sm" len="sm"/>
                    <a:tailEnd type="none" w="sm" len="sm"/>
                  </a:ln>
                </p:spPr>
              </p:cxnSp>
              <p:cxnSp>
                <p:nvCxnSpPr>
                  <p:cNvPr id="515" name="Google Shape;515;p40"/>
                  <p:cNvCxnSpPr/>
                  <p:nvPr/>
                </p:nvCxnSpPr>
                <p:spPr>
                  <a:xfrm>
                    <a:off x="1828085" y="0"/>
                    <a:ext cx="0" cy="6858000"/>
                  </a:xfrm>
                  <a:prstGeom prst="straightConnector1">
                    <a:avLst/>
                  </a:prstGeom>
                  <a:noFill/>
                  <a:ln w="9525" cap="flat" cmpd="sng">
                    <a:solidFill>
                      <a:srgbClr val="8AD8FF"/>
                    </a:solidFill>
                    <a:prstDash val="solid"/>
                    <a:miter lim="800000"/>
                    <a:headEnd type="none" w="sm" len="sm"/>
                    <a:tailEnd type="none" w="sm" len="sm"/>
                  </a:ln>
                </p:spPr>
              </p:cxnSp>
              <p:cxnSp>
                <p:nvCxnSpPr>
                  <p:cNvPr id="516" name="Google Shape;516;p40"/>
                  <p:cNvCxnSpPr/>
                  <p:nvPr/>
                </p:nvCxnSpPr>
                <p:spPr>
                  <a:xfrm>
                    <a:off x="2285107" y="0"/>
                    <a:ext cx="0" cy="6858000"/>
                  </a:xfrm>
                  <a:prstGeom prst="straightConnector1">
                    <a:avLst/>
                  </a:prstGeom>
                  <a:noFill/>
                  <a:ln w="9525" cap="flat" cmpd="sng">
                    <a:solidFill>
                      <a:srgbClr val="8AD8FF"/>
                    </a:solidFill>
                    <a:prstDash val="solid"/>
                    <a:miter lim="800000"/>
                    <a:headEnd type="none" w="sm" len="sm"/>
                    <a:tailEnd type="none" w="sm" len="sm"/>
                  </a:ln>
                </p:spPr>
              </p:cxnSp>
              <p:cxnSp>
                <p:nvCxnSpPr>
                  <p:cNvPr id="517" name="Google Shape;517;p40"/>
                  <p:cNvCxnSpPr/>
                  <p:nvPr/>
                </p:nvCxnSpPr>
                <p:spPr>
                  <a:xfrm>
                    <a:off x="2742128" y="0"/>
                    <a:ext cx="0" cy="6858000"/>
                  </a:xfrm>
                  <a:prstGeom prst="straightConnector1">
                    <a:avLst/>
                  </a:prstGeom>
                  <a:noFill/>
                  <a:ln w="9525" cap="flat" cmpd="sng">
                    <a:solidFill>
                      <a:srgbClr val="8AD8FF"/>
                    </a:solidFill>
                    <a:prstDash val="solid"/>
                    <a:miter lim="800000"/>
                    <a:headEnd type="none" w="sm" len="sm"/>
                    <a:tailEnd type="none" w="sm" len="sm"/>
                  </a:ln>
                </p:spPr>
              </p:cxnSp>
              <p:cxnSp>
                <p:nvCxnSpPr>
                  <p:cNvPr id="518" name="Google Shape;518;p40"/>
                  <p:cNvCxnSpPr/>
                  <p:nvPr/>
                </p:nvCxnSpPr>
                <p:spPr>
                  <a:xfrm>
                    <a:off x="3199149" y="0"/>
                    <a:ext cx="0" cy="6858000"/>
                  </a:xfrm>
                  <a:prstGeom prst="straightConnector1">
                    <a:avLst/>
                  </a:prstGeom>
                  <a:noFill/>
                  <a:ln w="9525" cap="flat" cmpd="sng">
                    <a:solidFill>
                      <a:srgbClr val="8AD8FF"/>
                    </a:solidFill>
                    <a:prstDash val="solid"/>
                    <a:miter lim="800000"/>
                    <a:headEnd type="none" w="sm" len="sm"/>
                    <a:tailEnd type="none" w="sm" len="sm"/>
                  </a:ln>
                </p:spPr>
              </p:cxnSp>
              <p:cxnSp>
                <p:nvCxnSpPr>
                  <p:cNvPr id="519" name="Google Shape;519;p40"/>
                  <p:cNvCxnSpPr/>
                  <p:nvPr/>
                </p:nvCxnSpPr>
                <p:spPr>
                  <a:xfrm>
                    <a:off x="3656171" y="0"/>
                    <a:ext cx="0" cy="6858000"/>
                  </a:xfrm>
                  <a:prstGeom prst="straightConnector1">
                    <a:avLst/>
                  </a:prstGeom>
                  <a:noFill/>
                  <a:ln w="9525" cap="flat" cmpd="sng">
                    <a:solidFill>
                      <a:srgbClr val="8AD8FF"/>
                    </a:solidFill>
                    <a:prstDash val="solid"/>
                    <a:miter lim="800000"/>
                    <a:headEnd type="none" w="sm" len="sm"/>
                    <a:tailEnd type="none" w="sm" len="sm"/>
                  </a:ln>
                </p:spPr>
              </p:cxnSp>
              <p:cxnSp>
                <p:nvCxnSpPr>
                  <p:cNvPr id="520" name="Google Shape;520;p40"/>
                  <p:cNvCxnSpPr/>
                  <p:nvPr/>
                </p:nvCxnSpPr>
                <p:spPr>
                  <a:xfrm>
                    <a:off x="4113192" y="0"/>
                    <a:ext cx="0" cy="6858000"/>
                  </a:xfrm>
                  <a:prstGeom prst="straightConnector1">
                    <a:avLst/>
                  </a:prstGeom>
                  <a:noFill/>
                  <a:ln w="9525" cap="flat" cmpd="sng">
                    <a:solidFill>
                      <a:srgbClr val="8AD8FF"/>
                    </a:solidFill>
                    <a:prstDash val="solid"/>
                    <a:miter lim="800000"/>
                    <a:headEnd type="none" w="sm" len="sm"/>
                    <a:tailEnd type="none" w="sm" len="sm"/>
                  </a:ln>
                </p:spPr>
              </p:cxnSp>
              <p:cxnSp>
                <p:nvCxnSpPr>
                  <p:cNvPr id="521" name="Google Shape;521;p40"/>
                  <p:cNvCxnSpPr/>
                  <p:nvPr/>
                </p:nvCxnSpPr>
                <p:spPr>
                  <a:xfrm>
                    <a:off x="4570213" y="0"/>
                    <a:ext cx="0" cy="6858000"/>
                  </a:xfrm>
                  <a:prstGeom prst="straightConnector1">
                    <a:avLst/>
                  </a:prstGeom>
                  <a:noFill/>
                  <a:ln w="9525" cap="flat" cmpd="sng">
                    <a:solidFill>
                      <a:srgbClr val="8AD8FF"/>
                    </a:solidFill>
                    <a:prstDash val="solid"/>
                    <a:miter lim="800000"/>
                    <a:headEnd type="none" w="sm" len="sm"/>
                    <a:tailEnd type="none" w="sm" len="sm"/>
                  </a:ln>
                </p:spPr>
              </p:cxnSp>
              <p:cxnSp>
                <p:nvCxnSpPr>
                  <p:cNvPr id="522" name="Google Shape;522;p40"/>
                  <p:cNvCxnSpPr/>
                  <p:nvPr/>
                </p:nvCxnSpPr>
                <p:spPr>
                  <a:xfrm>
                    <a:off x="5027235" y="0"/>
                    <a:ext cx="0" cy="6858000"/>
                  </a:xfrm>
                  <a:prstGeom prst="straightConnector1">
                    <a:avLst/>
                  </a:prstGeom>
                  <a:noFill/>
                  <a:ln w="9525" cap="flat" cmpd="sng">
                    <a:solidFill>
                      <a:srgbClr val="8AD8FF"/>
                    </a:solidFill>
                    <a:prstDash val="solid"/>
                    <a:miter lim="800000"/>
                    <a:headEnd type="none" w="sm" len="sm"/>
                    <a:tailEnd type="none" w="sm" len="sm"/>
                  </a:ln>
                </p:spPr>
              </p:cxnSp>
              <p:cxnSp>
                <p:nvCxnSpPr>
                  <p:cNvPr id="523" name="Google Shape;523;p40"/>
                  <p:cNvCxnSpPr/>
                  <p:nvPr/>
                </p:nvCxnSpPr>
                <p:spPr>
                  <a:xfrm>
                    <a:off x="5484256" y="0"/>
                    <a:ext cx="0" cy="6858000"/>
                  </a:xfrm>
                  <a:prstGeom prst="straightConnector1">
                    <a:avLst/>
                  </a:prstGeom>
                  <a:noFill/>
                  <a:ln w="9525" cap="flat" cmpd="sng">
                    <a:solidFill>
                      <a:srgbClr val="8AD8FF"/>
                    </a:solidFill>
                    <a:prstDash val="solid"/>
                    <a:miter lim="800000"/>
                    <a:headEnd type="none" w="sm" len="sm"/>
                    <a:tailEnd type="none" w="sm" len="sm"/>
                  </a:ln>
                </p:spPr>
              </p:cxnSp>
              <p:cxnSp>
                <p:nvCxnSpPr>
                  <p:cNvPr id="524" name="Google Shape;524;p40"/>
                  <p:cNvCxnSpPr/>
                  <p:nvPr/>
                </p:nvCxnSpPr>
                <p:spPr>
                  <a:xfrm>
                    <a:off x="5941277" y="0"/>
                    <a:ext cx="0" cy="6858000"/>
                  </a:xfrm>
                  <a:prstGeom prst="straightConnector1">
                    <a:avLst/>
                  </a:prstGeom>
                  <a:noFill/>
                  <a:ln w="9525" cap="flat" cmpd="sng">
                    <a:solidFill>
                      <a:srgbClr val="8AD8FF"/>
                    </a:solidFill>
                    <a:prstDash val="solid"/>
                    <a:miter lim="800000"/>
                    <a:headEnd type="none" w="sm" len="sm"/>
                    <a:tailEnd type="none" w="sm" len="sm"/>
                  </a:ln>
                </p:spPr>
              </p:cxnSp>
              <p:cxnSp>
                <p:nvCxnSpPr>
                  <p:cNvPr id="525" name="Google Shape;525;p40"/>
                  <p:cNvCxnSpPr/>
                  <p:nvPr/>
                </p:nvCxnSpPr>
                <p:spPr>
                  <a:xfrm>
                    <a:off x="6398299" y="0"/>
                    <a:ext cx="0" cy="6858000"/>
                  </a:xfrm>
                  <a:prstGeom prst="straightConnector1">
                    <a:avLst/>
                  </a:prstGeom>
                  <a:noFill/>
                  <a:ln w="9525" cap="flat" cmpd="sng">
                    <a:solidFill>
                      <a:srgbClr val="8AD8FF"/>
                    </a:solidFill>
                    <a:prstDash val="solid"/>
                    <a:miter lim="800000"/>
                    <a:headEnd type="none" w="sm" len="sm"/>
                    <a:tailEnd type="none" w="sm" len="sm"/>
                  </a:ln>
                </p:spPr>
              </p:cxnSp>
              <p:cxnSp>
                <p:nvCxnSpPr>
                  <p:cNvPr id="526" name="Google Shape;526;p40"/>
                  <p:cNvCxnSpPr/>
                  <p:nvPr/>
                </p:nvCxnSpPr>
                <p:spPr>
                  <a:xfrm>
                    <a:off x="6855320" y="0"/>
                    <a:ext cx="0" cy="6858000"/>
                  </a:xfrm>
                  <a:prstGeom prst="straightConnector1">
                    <a:avLst/>
                  </a:prstGeom>
                  <a:noFill/>
                  <a:ln w="9525" cap="flat" cmpd="sng">
                    <a:solidFill>
                      <a:srgbClr val="8AD8FF"/>
                    </a:solidFill>
                    <a:prstDash val="solid"/>
                    <a:miter lim="800000"/>
                    <a:headEnd type="none" w="sm" len="sm"/>
                    <a:tailEnd type="none" w="sm" len="sm"/>
                  </a:ln>
                </p:spPr>
              </p:cxnSp>
              <p:cxnSp>
                <p:nvCxnSpPr>
                  <p:cNvPr id="527" name="Google Shape;527;p40"/>
                  <p:cNvCxnSpPr/>
                  <p:nvPr/>
                </p:nvCxnSpPr>
                <p:spPr>
                  <a:xfrm>
                    <a:off x="7312342" y="0"/>
                    <a:ext cx="0" cy="6858000"/>
                  </a:xfrm>
                  <a:prstGeom prst="straightConnector1">
                    <a:avLst/>
                  </a:prstGeom>
                  <a:noFill/>
                  <a:ln w="9525" cap="flat" cmpd="sng">
                    <a:solidFill>
                      <a:srgbClr val="8AD8FF"/>
                    </a:solidFill>
                    <a:prstDash val="solid"/>
                    <a:miter lim="800000"/>
                    <a:headEnd type="none" w="sm" len="sm"/>
                    <a:tailEnd type="none" w="sm" len="sm"/>
                  </a:ln>
                </p:spPr>
              </p:cxnSp>
              <p:cxnSp>
                <p:nvCxnSpPr>
                  <p:cNvPr id="528" name="Google Shape;528;p40"/>
                  <p:cNvCxnSpPr/>
                  <p:nvPr/>
                </p:nvCxnSpPr>
                <p:spPr>
                  <a:xfrm>
                    <a:off x="7769363" y="0"/>
                    <a:ext cx="0" cy="6858000"/>
                  </a:xfrm>
                  <a:prstGeom prst="straightConnector1">
                    <a:avLst/>
                  </a:prstGeom>
                  <a:noFill/>
                  <a:ln w="9525" cap="flat" cmpd="sng">
                    <a:solidFill>
                      <a:srgbClr val="8AD8FF"/>
                    </a:solidFill>
                    <a:prstDash val="solid"/>
                    <a:miter lim="800000"/>
                    <a:headEnd type="none" w="sm" len="sm"/>
                    <a:tailEnd type="none" w="sm" len="sm"/>
                  </a:ln>
                </p:spPr>
              </p:cxnSp>
              <p:cxnSp>
                <p:nvCxnSpPr>
                  <p:cNvPr id="529" name="Google Shape;529;p40"/>
                  <p:cNvCxnSpPr/>
                  <p:nvPr/>
                </p:nvCxnSpPr>
                <p:spPr>
                  <a:xfrm>
                    <a:off x="8226384" y="0"/>
                    <a:ext cx="0" cy="6858000"/>
                  </a:xfrm>
                  <a:prstGeom prst="straightConnector1">
                    <a:avLst/>
                  </a:prstGeom>
                  <a:noFill/>
                  <a:ln w="9525" cap="flat" cmpd="sng">
                    <a:solidFill>
                      <a:srgbClr val="8AD8FF"/>
                    </a:solidFill>
                    <a:prstDash val="solid"/>
                    <a:miter lim="800000"/>
                    <a:headEnd type="none" w="sm" len="sm"/>
                    <a:tailEnd type="none" w="sm" len="sm"/>
                  </a:ln>
                </p:spPr>
              </p:cxnSp>
              <p:cxnSp>
                <p:nvCxnSpPr>
                  <p:cNvPr id="530" name="Google Shape;530;p40"/>
                  <p:cNvCxnSpPr/>
                  <p:nvPr/>
                </p:nvCxnSpPr>
                <p:spPr>
                  <a:xfrm>
                    <a:off x="9140427" y="0"/>
                    <a:ext cx="0" cy="6858000"/>
                  </a:xfrm>
                  <a:prstGeom prst="straightConnector1">
                    <a:avLst/>
                  </a:prstGeom>
                  <a:noFill/>
                  <a:ln w="9525" cap="flat" cmpd="sng">
                    <a:solidFill>
                      <a:srgbClr val="8AD8FF"/>
                    </a:solidFill>
                    <a:prstDash val="solid"/>
                    <a:miter lim="800000"/>
                    <a:headEnd type="none" w="sm" len="sm"/>
                    <a:tailEnd type="none" w="sm" len="sm"/>
                  </a:ln>
                </p:spPr>
              </p:cxnSp>
              <p:cxnSp>
                <p:nvCxnSpPr>
                  <p:cNvPr id="531" name="Google Shape;531;p40"/>
                  <p:cNvCxnSpPr/>
                  <p:nvPr/>
                </p:nvCxnSpPr>
                <p:spPr>
                  <a:xfrm>
                    <a:off x="8683406" y="0"/>
                    <a:ext cx="0" cy="6858000"/>
                  </a:xfrm>
                  <a:prstGeom prst="straightConnector1">
                    <a:avLst/>
                  </a:prstGeom>
                  <a:noFill/>
                  <a:ln w="9525" cap="flat" cmpd="sng">
                    <a:solidFill>
                      <a:srgbClr val="8AD8FF"/>
                    </a:solidFill>
                    <a:prstDash val="solid"/>
                    <a:miter lim="800000"/>
                    <a:headEnd type="none" w="sm" len="sm"/>
                    <a:tailEnd type="none" w="sm" len="sm"/>
                  </a:ln>
                </p:spPr>
              </p:cxnSp>
              <p:cxnSp>
                <p:nvCxnSpPr>
                  <p:cNvPr id="532" name="Google Shape;532;p40"/>
                  <p:cNvCxnSpPr/>
                  <p:nvPr/>
                </p:nvCxnSpPr>
                <p:spPr>
                  <a:xfrm>
                    <a:off x="9597448" y="0"/>
                    <a:ext cx="0" cy="6858000"/>
                  </a:xfrm>
                  <a:prstGeom prst="straightConnector1">
                    <a:avLst/>
                  </a:prstGeom>
                  <a:noFill/>
                  <a:ln w="9525" cap="flat" cmpd="sng">
                    <a:solidFill>
                      <a:srgbClr val="8AD8FF"/>
                    </a:solidFill>
                    <a:prstDash val="solid"/>
                    <a:miter lim="800000"/>
                    <a:headEnd type="none" w="sm" len="sm"/>
                    <a:tailEnd type="none" w="sm" len="sm"/>
                  </a:ln>
                </p:spPr>
              </p:cxnSp>
              <p:cxnSp>
                <p:nvCxnSpPr>
                  <p:cNvPr id="533" name="Google Shape;533;p40"/>
                  <p:cNvCxnSpPr/>
                  <p:nvPr/>
                </p:nvCxnSpPr>
                <p:spPr>
                  <a:xfrm>
                    <a:off x="10054470" y="0"/>
                    <a:ext cx="0" cy="6858000"/>
                  </a:xfrm>
                  <a:prstGeom prst="straightConnector1">
                    <a:avLst/>
                  </a:prstGeom>
                  <a:noFill/>
                  <a:ln w="9525" cap="flat" cmpd="sng">
                    <a:solidFill>
                      <a:srgbClr val="8AD8FF"/>
                    </a:solidFill>
                    <a:prstDash val="solid"/>
                    <a:miter lim="800000"/>
                    <a:headEnd type="none" w="sm" len="sm"/>
                    <a:tailEnd type="none" w="sm" len="sm"/>
                  </a:ln>
                </p:spPr>
              </p:cxnSp>
              <p:cxnSp>
                <p:nvCxnSpPr>
                  <p:cNvPr id="534" name="Google Shape;534;p40"/>
                  <p:cNvCxnSpPr/>
                  <p:nvPr/>
                </p:nvCxnSpPr>
                <p:spPr>
                  <a:xfrm>
                    <a:off x="10511491" y="0"/>
                    <a:ext cx="0" cy="6858000"/>
                  </a:xfrm>
                  <a:prstGeom prst="straightConnector1">
                    <a:avLst/>
                  </a:prstGeom>
                  <a:noFill/>
                  <a:ln w="9525" cap="flat" cmpd="sng">
                    <a:solidFill>
                      <a:srgbClr val="8AD8FF"/>
                    </a:solidFill>
                    <a:prstDash val="solid"/>
                    <a:miter lim="800000"/>
                    <a:headEnd type="none" w="sm" len="sm"/>
                    <a:tailEnd type="none" w="sm" len="sm"/>
                  </a:ln>
                </p:spPr>
              </p:cxnSp>
              <p:cxnSp>
                <p:nvCxnSpPr>
                  <p:cNvPr id="535" name="Google Shape;535;p40"/>
                  <p:cNvCxnSpPr/>
                  <p:nvPr/>
                </p:nvCxnSpPr>
                <p:spPr>
                  <a:xfrm>
                    <a:off x="457021" y="0"/>
                    <a:ext cx="0" cy="6858000"/>
                  </a:xfrm>
                  <a:prstGeom prst="straightConnector1">
                    <a:avLst/>
                  </a:prstGeom>
                  <a:noFill/>
                  <a:ln w="9525" cap="flat" cmpd="sng">
                    <a:solidFill>
                      <a:srgbClr val="8AD8FF"/>
                    </a:solidFill>
                    <a:prstDash val="solid"/>
                    <a:miter lim="800000"/>
                    <a:headEnd type="none" w="sm" len="sm"/>
                    <a:tailEnd type="none" w="sm" len="sm"/>
                  </a:ln>
                </p:spPr>
              </p:cxnSp>
              <p:cxnSp>
                <p:nvCxnSpPr>
                  <p:cNvPr id="536" name="Google Shape;536;p40"/>
                  <p:cNvCxnSpPr/>
                  <p:nvPr/>
                </p:nvCxnSpPr>
                <p:spPr>
                  <a:xfrm>
                    <a:off x="10962504" y="0"/>
                    <a:ext cx="0" cy="6858000"/>
                  </a:xfrm>
                  <a:prstGeom prst="straightConnector1">
                    <a:avLst/>
                  </a:prstGeom>
                  <a:noFill/>
                  <a:ln w="9525" cap="flat" cmpd="sng">
                    <a:solidFill>
                      <a:schemeClr val="dk1"/>
                    </a:solidFill>
                    <a:prstDash val="solid"/>
                    <a:miter lim="800000"/>
                    <a:headEnd type="none" w="sm" len="sm"/>
                    <a:tailEnd type="none" w="sm" len="sm"/>
                  </a:ln>
                </p:spPr>
              </p:cxnSp>
            </p:grpSp>
            <p:grpSp>
              <p:nvGrpSpPr>
                <p:cNvPr id="537" name="Google Shape;537;p40"/>
                <p:cNvGrpSpPr/>
                <p:nvPr/>
              </p:nvGrpSpPr>
              <p:grpSpPr>
                <a:xfrm>
                  <a:off x="1" y="-6094412"/>
                  <a:ext cx="12188825" cy="19046830"/>
                  <a:chOff x="1" y="-6094412"/>
                  <a:chExt cx="12188825" cy="19046830"/>
                </a:xfrm>
              </p:grpSpPr>
              <p:cxnSp>
                <p:nvCxnSpPr>
                  <p:cNvPr id="538" name="Google Shape;538;p40"/>
                  <p:cNvCxnSpPr/>
                  <p:nvPr/>
                </p:nvCxnSpPr>
                <p:spPr>
                  <a:xfrm>
                    <a:off x="6094413" y="-6094412"/>
                    <a:ext cx="0" cy="12188826"/>
                  </a:xfrm>
                  <a:prstGeom prst="straightConnector1">
                    <a:avLst/>
                  </a:prstGeom>
                  <a:noFill/>
                  <a:ln w="9525" cap="flat" cmpd="sng">
                    <a:solidFill>
                      <a:srgbClr val="8AD8FF"/>
                    </a:solidFill>
                    <a:prstDash val="solid"/>
                    <a:miter lim="800000"/>
                    <a:headEnd type="none" w="sm" len="sm"/>
                    <a:tailEnd type="none" w="sm" len="sm"/>
                  </a:ln>
                </p:spPr>
              </p:cxnSp>
              <p:cxnSp>
                <p:nvCxnSpPr>
                  <p:cNvPr id="539" name="Google Shape;539;p40"/>
                  <p:cNvCxnSpPr/>
                  <p:nvPr/>
                </p:nvCxnSpPr>
                <p:spPr>
                  <a:xfrm>
                    <a:off x="6094413" y="-5637211"/>
                    <a:ext cx="0" cy="12188826"/>
                  </a:xfrm>
                  <a:prstGeom prst="straightConnector1">
                    <a:avLst/>
                  </a:prstGeom>
                  <a:noFill/>
                  <a:ln w="9525" cap="flat" cmpd="sng">
                    <a:solidFill>
                      <a:srgbClr val="8AD8FF"/>
                    </a:solidFill>
                    <a:prstDash val="solid"/>
                    <a:miter lim="800000"/>
                    <a:headEnd type="none" w="sm" len="sm"/>
                    <a:tailEnd type="none" w="sm" len="sm"/>
                  </a:ln>
                </p:spPr>
              </p:cxnSp>
              <p:cxnSp>
                <p:nvCxnSpPr>
                  <p:cNvPr id="540" name="Google Shape;540;p40"/>
                  <p:cNvCxnSpPr/>
                  <p:nvPr/>
                </p:nvCxnSpPr>
                <p:spPr>
                  <a:xfrm>
                    <a:off x="6094413" y="-5180011"/>
                    <a:ext cx="0" cy="12188826"/>
                  </a:xfrm>
                  <a:prstGeom prst="straightConnector1">
                    <a:avLst/>
                  </a:prstGeom>
                  <a:noFill/>
                  <a:ln w="9525" cap="flat" cmpd="sng">
                    <a:solidFill>
                      <a:srgbClr val="8AD8FF"/>
                    </a:solidFill>
                    <a:prstDash val="solid"/>
                    <a:miter lim="800000"/>
                    <a:headEnd type="none" w="sm" len="sm"/>
                    <a:tailEnd type="none" w="sm" len="sm"/>
                  </a:ln>
                </p:spPr>
              </p:cxnSp>
              <p:cxnSp>
                <p:nvCxnSpPr>
                  <p:cNvPr id="541" name="Google Shape;541;p40"/>
                  <p:cNvCxnSpPr/>
                  <p:nvPr/>
                </p:nvCxnSpPr>
                <p:spPr>
                  <a:xfrm>
                    <a:off x="6094413" y="-3120238"/>
                    <a:ext cx="0" cy="12188826"/>
                  </a:xfrm>
                  <a:prstGeom prst="straightConnector1">
                    <a:avLst/>
                  </a:prstGeom>
                  <a:noFill/>
                  <a:ln w="9525" cap="flat" cmpd="sng">
                    <a:solidFill>
                      <a:srgbClr val="8AD8FF"/>
                    </a:solidFill>
                    <a:prstDash val="solid"/>
                    <a:miter lim="800000"/>
                    <a:headEnd type="none" w="sm" len="sm"/>
                    <a:tailEnd type="none" w="sm" len="sm"/>
                  </a:ln>
                </p:spPr>
              </p:cxnSp>
              <p:cxnSp>
                <p:nvCxnSpPr>
                  <p:cNvPr id="542" name="Google Shape;542;p40"/>
                  <p:cNvCxnSpPr/>
                  <p:nvPr/>
                </p:nvCxnSpPr>
                <p:spPr>
                  <a:xfrm>
                    <a:off x="6094413" y="-2663038"/>
                    <a:ext cx="0" cy="12188826"/>
                  </a:xfrm>
                  <a:prstGeom prst="straightConnector1">
                    <a:avLst/>
                  </a:prstGeom>
                  <a:noFill/>
                  <a:ln w="9525" cap="flat" cmpd="sng">
                    <a:solidFill>
                      <a:srgbClr val="8AD8FF"/>
                    </a:solidFill>
                    <a:prstDash val="solid"/>
                    <a:miter lim="800000"/>
                    <a:headEnd type="none" w="sm" len="sm"/>
                    <a:tailEnd type="none" w="sm" len="sm"/>
                  </a:ln>
                </p:spPr>
              </p:cxnSp>
              <p:cxnSp>
                <p:nvCxnSpPr>
                  <p:cNvPr id="543" name="Google Shape;543;p40"/>
                  <p:cNvCxnSpPr/>
                  <p:nvPr/>
                </p:nvCxnSpPr>
                <p:spPr>
                  <a:xfrm>
                    <a:off x="6094413" y="-2205838"/>
                    <a:ext cx="0" cy="12188826"/>
                  </a:xfrm>
                  <a:prstGeom prst="straightConnector1">
                    <a:avLst/>
                  </a:prstGeom>
                  <a:noFill/>
                  <a:ln w="9525" cap="flat" cmpd="sng">
                    <a:solidFill>
                      <a:srgbClr val="8AD8FF"/>
                    </a:solidFill>
                    <a:prstDash val="solid"/>
                    <a:miter lim="800000"/>
                    <a:headEnd type="none" w="sm" len="sm"/>
                    <a:tailEnd type="none" w="sm" len="sm"/>
                  </a:ln>
                </p:spPr>
              </p:cxnSp>
              <p:cxnSp>
                <p:nvCxnSpPr>
                  <p:cNvPr id="544" name="Google Shape;544;p40"/>
                  <p:cNvCxnSpPr/>
                  <p:nvPr/>
                </p:nvCxnSpPr>
                <p:spPr>
                  <a:xfrm>
                    <a:off x="6094413" y="-1748638"/>
                    <a:ext cx="0" cy="12188826"/>
                  </a:xfrm>
                  <a:prstGeom prst="straightConnector1">
                    <a:avLst/>
                  </a:prstGeom>
                  <a:noFill/>
                  <a:ln w="9525" cap="flat" cmpd="sng">
                    <a:solidFill>
                      <a:srgbClr val="8AD8FF"/>
                    </a:solidFill>
                    <a:prstDash val="solid"/>
                    <a:miter lim="800000"/>
                    <a:headEnd type="none" w="sm" len="sm"/>
                    <a:tailEnd type="none" w="sm" len="sm"/>
                  </a:ln>
                </p:spPr>
              </p:cxnSp>
              <p:cxnSp>
                <p:nvCxnSpPr>
                  <p:cNvPr id="545" name="Google Shape;545;p40"/>
                  <p:cNvCxnSpPr/>
                  <p:nvPr/>
                </p:nvCxnSpPr>
                <p:spPr>
                  <a:xfrm>
                    <a:off x="6094413" y="-1291437"/>
                    <a:ext cx="0" cy="12188826"/>
                  </a:xfrm>
                  <a:prstGeom prst="straightConnector1">
                    <a:avLst/>
                  </a:prstGeom>
                  <a:noFill/>
                  <a:ln w="9525" cap="flat" cmpd="sng">
                    <a:solidFill>
                      <a:srgbClr val="8AD8FF"/>
                    </a:solidFill>
                    <a:prstDash val="solid"/>
                    <a:miter lim="800000"/>
                    <a:headEnd type="none" w="sm" len="sm"/>
                    <a:tailEnd type="none" w="sm" len="sm"/>
                  </a:ln>
                </p:spPr>
              </p:cxnSp>
              <p:cxnSp>
                <p:nvCxnSpPr>
                  <p:cNvPr id="546" name="Google Shape;546;p40"/>
                  <p:cNvCxnSpPr/>
                  <p:nvPr/>
                </p:nvCxnSpPr>
                <p:spPr>
                  <a:xfrm>
                    <a:off x="6094413" y="-834237"/>
                    <a:ext cx="0" cy="12188826"/>
                  </a:xfrm>
                  <a:prstGeom prst="straightConnector1">
                    <a:avLst/>
                  </a:prstGeom>
                  <a:noFill/>
                  <a:ln w="9525" cap="flat" cmpd="sng">
                    <a:solidFill>
                      <a:srgbClr val="8AD8FF"/>
                    </a:solidFill>
                    <a:prstDash val="solid"/>
                    <a:miter lim="800000"/>
                    <a:headEnd type="none" w="sm" len="sm"/>
                    <a:tailEnd type="none" w="sm" len="sm"/>
                  </a:ln>
                </p:spPr>
              </p:cxnSp>
              <p:cxnSp>
                <p:nvCxnSpPr>
                  <p:cNvPr id="547" name="Google Shape;547;p40"/>
                  <p:cNvCxnSpPr/>
                  <p:nvPr/>
                </p:nvCxnSpPr>
                <p:spPr>
                  <a:xfrm rot="10800000">
                    <a:off x="1" y="5717376"/>
                    <a:ext cx="12188825" cy="0"/>
                  </a:xfrm>
                  <a:prstGeom prst="straightConnector1">
                    <a:avLst/>
                  </a:prstGeom>
                  <a:noFill/>
                  <a:ln w="9525" cap="flat" cmpd="sng">
                    <a:solidFill>
                      <a:srgbClr val="8AD8FF"/>
                    </a:solidFill>
                    <a:prstDash val="solid"/>
                    <a:miter lim="800000"/>
                    <a:headEnd type="none" w="sm" len="sm"/>
                    <a:tailEnd type="none" w="sm" len="sm"/>
                  </a:ln>
                </p:spPr>
              </p:cxnSp>
              <p:cxnSp>
                <p:nvCxnSpPr>
                  <p:cNvPr id="548" name="Google Shape;548;p40"/>
                  <p:cNvCxnSpPr/>
                  <p:nvPr/>
                </p:nvCxnSpPr>
                <p:spPr>
                  <a:xfrm>
                    <a:off x="6094413" y="763592"/>
                    <a:ext cx="0" cy="12188826"/>
                  </a:xfrm>
                  <a:prstGeom prst="straightConnector1">
                    <a:avLst/>
                  </a:prstGeom>
                  <a:noFill/>
                  <a:ln w="9525" cap="flat" cmpd="sng">
                    <a:solidFill>
                      <a:srgbClr val="8AD8FF"/>
                    </a:solidFill>
                    <a:prstDash val="solid"/>
                    <a:miter lim="800000"/>
                    <a:headEnd type="none" w="sm" len="sm"/>
                    <a:tailEnd type="none" w="sm" len="sm"/>
                  </a:ln>
                </p:spPr>
              </p:cxnSp>
              <p:cxnSp>
                <p:nvCxnSpPr>
                  <p:cNvPr id="549" name="Google Shape;549;p40"/>
                  <p:cNvCxnSpPr/>
                  <p:nvPr/>
                </p:nvCxnSpPr>
                <p:spPr>
                  <a:xfrm>
                    <a:off x="6094413" y="-5637212"/>
                    <a:ext cx="0" cy="12188826"/>
                  </a:xfrm>
                  <a:prstGeom prst="straightConnector1">
                    <a:avLst/>
                  </a:prstGeom>
                  <a:noFill/>
                  <a:ln w="9525" cap="flat" cmpd="sng">
                    <a:solidFill>
                      <a:schemeClr val="dk1"/>
                    </a:solidFill>
                    <a:prstDash val="solid"/>
                    <a:miter lim="800000"/>
                    <a:headEnd type="none" w="sm" len="sm"/>
                    <a:tailEnd type="none" w="sm" len="sm"/>
                  </a:ln>
                </p:spPr>
              </p:cxnSp>
              <p:cxnSp>
                <p:nvCxnSpPr>
                  <p:cNvPr id="550" name="Google Shape;550;p40"/>
                  <p:cNvCxnSpPr/>
                  <p:nvPr/>
                </p:nvCxnSpPr>
                <p:spPr>
                  <a:xfrm>
                    <a:off x="6094413" y="-4951411"/>
                    <a:ext cx="0" cy="12188826"/>
                  </a:xfrm>
                  <a:prstGeom prst="straightConnector1">
                    <a:avLst/>
                  </a:prstGeom>
                  <a:noFill/>
                  <a:ln w="9525" cap="flat" cmpd="sng">
                    <a:solidFill>
                      <a:schemeClr val="dk1"/>
                    </a:solidFill>
                    <a:prstDash val="solid"/>
                    <a:miter lim="800000"/>
                    <a:headEnd type="none" w="sm" len="sm"/>
                    <a:tailEnd type="none" w="sm" len="sm"/>
                  </a:ln>
                </p:spPr>
              </p:cxnSp>
              <p:cxnSp>
                <p:nvCxnSpPr>
                  <p:cNvPr id="551" name="Google Shape;551;p40"/>
                  <p:cNvCxnSpPr/>
                  <p:nvPr/>
                </p:nvCxnSpPr>
                <p:spPr>
                  <a:xfrm>
                    <a:off x="6094413" y="86257"/>
                    <a:ext cx="0" cy="12188826"/>
                  </a:xfrm>
                  <a:prstGeom prst="straightConnector1">
                    <a:avLst/>
                  </a:prstGeom>
                  <a:noFill/>
                  <a:ln w="9525" cap="flat" cmpd="sng">
                    <a:solidFill>
                      <a:schemeClr val="dk1"/>
                    </a:solidFill>
                    <a:prstDash val="solid"/>
                    <a:miter lim="800000"/>
                    <a:headEnd type="none" w="sm" len="sm"/>
                    <a:tailEnd type="none" w="sm" len="sm"/>
                  </a:ln>
                </p:spPr>
              </p:cxnSp>
              <p:cxnSp>
                <p:nvCxnSpPr>
                  <p:cNvPr id="552" name="Google Shape;552;p40"/>
                  <p:cNvCxnSpPr/>
                  <p:nvPr/>
                </p:nvCxnSpPr>
                <p:spPr>
                  <a:xfrm>
                    <a:off x="6094413" y="306388"/>
                    <a:ext cx="0" cy="12188826"/>
                  </a:xfrm>
                  <a:prstGeom prst="straightConnector1">
                    <a:avLst/>
                  </a:prstGeom>
                  <a:noFill/>
                  <a:ln w="9525" cap="flat" cmpd="sng">
                    <a:solidFill>
                      <a:srgbClr val="8AD8FF"/>
                    </a:solidFill>
                    <a:prstDash val="solid"/>
                    <a:miter lim="800000"/>
                    <a:headEnd type="none" w="sm" len="sm"/>
                    <a:tailEnd type="none" w="sm" len="sm"/>
                  </a:ln>
                </p:spPr>
              </p:cxnSp>
              <p:cxnSp>
                <p:nvCxnSpPr>
                  <p:cNvPr id="553" name="Google Shape;553;p40"/>
                  <p:cNvCxnSpPr/>
                  <p:nvPr/>
                </p:nvCxnSpPr>
                <p:spPr>
                  <a:xfrm>
                    <a:off x="6094413" y="-4034638"/>
                    <a:ext cx="0" cy="12188826"/>
                  </a:xfrm>
                  <a:prstGeom prst="straightConnector1">
                    <a:avLst/>
                  </a:prstGeom>
                  <a:noFill/>
                  <a:ln w="9525" cap="flat" cmpd="sng">
                    <a:solidFill>
                      <a:srgbClr val="8AD8FF"/>
                    </a:solidFill>
                    <a:prstDash val="solid"/>
                    <a:miter lim="800000"/>
                    <a:headEnd type="none" w="sm" len="sm"/>
                    <a:tailEnd type="none" w="sm" len="sm"/>
                  </a:ln>
                </p:spPr>
              </p:cxnSp>
              <p:cxnSp>
                <p:nvCxnSpPr>
                  <p:cNvPr id="554" name="Google Shape;554;p40"/>
                  <p:cNvCxnSpPr/>
                  <p:nvPr/>
                </p:nvCxnSpPr>
                <p:spPr>
                  <a:xfrm>
                    <a:off x="6094413" y="-3577438"/>
                    <a:ext cx="0" cy="12188826"/>
                  </a:xfrm>
                  <a:prstGeom prst="straightConnector1">
                    <a:avLst/>
                  </a:prstGeom>
                  <a:noFill/>
                  <a:ln w="9525" cap="flat" cmpd="sng">
                    <a:solidFill>
                      <a:srgbClr val="8AD8FF"/>
                    </a:solidFill>
                    <a:prstDash val="solid"/>
                    <a:miter lim="800000"/>
                    <a:headEnd type="none" w="sm" len="sm"/>
                    <a:tailEnd type="none" w="sm" len="sm"/>
                  </a:ln>
                </p:spPr>
              </p:cxnSp>
              <p:cxnSp>
                <p:nvCxnSpPr>
                  <p:cNvPr id="555" name="Google Shape;555;p40"/>
                  <p:cNvCxnSpPr/>
                  <p:nvPr/>
                </p:nvCxnSpPr>
                <p:spPr>
                  <a:xfrm>
                    <a:off x="6094413" y="-4494211"/>
                    <a:ext cx="0" cy="12188826"/>
                  </a:xfrm>
                  <a:prstGeom prst="straightConnector1">
                    <a:avLst/>
                  </a:prstGeom>
                  <a:noFill/>
                  <a:ln w="9525" cap="flat" cmpd="sng">
                    <a:solidFill>
                      <a:schemeClr val="dk1"/>
                    </a:solidFill>
                    <a:prstDash val="solid"/>
                    <a:miter lim="800000"/>
                    <a:headEnd type="none" w="sm" len="sm"/>
                    <a:tailEnd type="none" w="sm" len="sm"/>
                  </a:ln>
                </p:spPr>
              </p:cxnSp>
            </p:grpSp>
          </p:grpSp>
          <p:sp>
            <p:nvSpPr>
              <p:cNvPr id="556" name="Google Shape;556;p40"/>
              <p:cNvSpPr txBox="1"/>
              <p:nvPr/>
            </p:nvSpPr>
            <p:spPr>
              <a:xfrm>
                <a:off x="592866" y="5723466"/>
                <a:ext cx="7329077" cy="474133"/>
              </a:xfrm>
              <a:prstGeom prst="rect">
                <a:avLst/>
              </a:prstGeom>
              <a:noFill/>
              <a:ln>
                <a:noFill/>
              </a:ln>
            </p:spPr>
            <p:txBody>
              <a:bodyPr spcFirstLastPara="1" wrap="square" lIns="0" tIns="0" rIns="0" bIns="0" anchor="b" anchorCtr="0">
                <a:noAutofit/>
              </a:bodyPr>
              <a:lstStyle/>
              <a:p>
                <a:pPr marL="0" marR="0" lvl="0" indent="0" algn="l" rtl="0">
                  <a:lnSpc>
                    <a:spcPct val="90000"/>
                  </a:lnSpc>
                  <a:spcBef>
                    <a:spcPts val="0"/>
                  </a:spcBef>
                  <a:spcAft>
                    <a:spcPts val="0"/>
                  </a:spcAft>
                  <a:buClr>
                    <a:srgbClr val="000000"/>
                  </a:buClr>
                  <a:buSzPts val="700"/>
                  <a:buFont typeface="Arial"/>
                  <a:buNone/>
                </a:pPr>
                <a:r>
                  <a:rPr lang="en-US" sz="700" b="0" i="0" u="none" strike="noStrike" cap="none">
                    <a:solidFill>
                      <a:schemeClr val="dk1"/>
                    </a:solidFill>
                    <a:latin typeface="Arial"/>
                    <a:ea typeface="Arial"/>
                    <a:cs typeface="Arial"/>
                    <a:sym typeface="Arial"/>
                  </a:rPr>
                  <a:t>Footnote: Lorem ipsum dolor sit amet, consectetur adipiscing elit. Maecenas dui magna, sagittis at feugiat eget, viverra eu libero. Vestibulum a justo mi. Etiam blandit tempus odio. Fusce orci lectus, tincidunt eget hendrerit quis, blandit non</a:t>
                </a:r>
                <a:endParaRPr sz="1400" b="0" i="0" u="none" strike="noStrike" cap="none">
                  <a:solidFill>
                    <a:srgbClr val="000000"/>
                  </a:solidFill>
                  <a:latin typeface="Arial"/>
                  <a:ea typeface="Arial"/>
                  <a:cs typeface="Arial"/>
                  <a:sym typeface="Arial"/>
                </a:endParaRPr>
              </a:p>
            </p:txBody>
          </p:sp>
        </p:gr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mparison">
  <p:cSld name="Comparison">
    <p:spTree>
      <p:nvGrpSpPr>
        <p:cNvPr id="1" name="Shape 61"/>
        <p:cNvGrpSpPr/>
        <p:nvPr/>
      </p:nvGrpSpPr>
      <p:grpSpPr>
        <a:xfrm>
          <a:off x="0" y="0"/>
          <a:ext cx="0" cy="0"/>
          <a:chOff x="0" y="0"/>
          <a:chExt cx="0" cy="0"/>
        </a:xfrm>
      </p:grpSpPr>
      <p:sp>
        <p:nvSpPr>
          <p:cNvPr id="62" name="Google Shape;62;p5"/>
          <p:cNvSpPr txBox="1">
            <a:spLocks noGrp="1"/>
          </p:cNvSpPr>
          <p:nvPr>
            <p:ph type="body" idx="1"/>
          </p:nvPr>
        </p:nvSpPr>
        <p:spPr>
          <a:xfrm>
            <a:off x="1" y="1600201"/>
            <a:ext cx="5866360" cy="4572000"/>
          </a:xfrm>
          <a:prstGeom prst="rect">
            <a:avLst/>
          </a:prstGeom>
          <a:solidFill>
            <a:schemeClr val="lt2"/>
          </a:solidFill>
          <a:ln>
            <a:noFill/>
          </a:ln>
        </p:spPr>
        <p:txBody>
          <a:bodyPr spcFirstLastPara="1" wrap="square" lIns="594350" tIns="1371600" rIns="548625" bIns="0" anchor="t" anchorCtr="0">
            <a:noAutofit/>
          </a:bodyPr>
          <a:lstStyle>
            <a:lvl1pPr marL="457200" lvl="0" indent="-331470" algn="l">
              <a:lnSpc>
                <a:spcPct val="100000"/>
              </a:lnSpc>
              <a:spcBef>
                <a:spcPts val="2400"/>
              </a:spcBef>
              <a:spcAft>
                <a:spcPts val="0"/>
              </a:spcAft>
              <a:buSzPts val="1620"/>
              <a:buChar char="​"/>
              <a:defRPr sz="1800"/>
            </a:lvl1pPr>
            <a:lvl2pPr marL="914400" lvl="1" indent="-320040" algn="l">
              <a:lnSpc>
                <a:spcPct val="100000"/>
              </a:lnSpc>
              <a:spcBef>
                <a:spcPts val="300"/>
              </a:spcBef>
              <a:spcAft>
                <a:spcPts val="0"/>
              </a:spcAft>
              <a:buSzPts val="1440"/>
              <a:buChar char="•"/>
              <a:defRPr sz="1600"/>
            </a:lvl2pPr>
            <a:lvl3pPr marL="1371600" lvl="2" indent="-308610" algn="l">
              <a:lnSpc>
                <a:spcPct val="100000"/>
              </a:lnSpc>
              <a:spcBef>
                <a:spcPts val="300"/>
              </a:spcBef>
              <a:spcAft>
                <a:spcPts val="0"/>
              </a:spcAft>
              <a:buSzPts val="1260"/>
              <a:buChar char="–"/>
              <a:defRPr sz="1400"/>
            </a:lvl3pPr>
            <a:lvl4pPr marL="1828800" lvl="3" indent="-297180" algn="l">
              <a:lnSpc>
                <a:spcPct val="100000"/>
              </a:lnSpc>
              <a:spcBef>
                <a:spcPts val="300"/>
              </a:spcBef>
              <a:spcAft>
                <a:spcPts val="0"/>
              </a:spcAft>
              <a:buSzPts val="1080"/>
              <a:buChar char="•"/>
              <a:defRPr sz="1200"/>
            </a:lvl4pPr>
            <a:lvl5pPr marL="2286000" lvl="4" indent="-297179" algn="l">
              <a:lnSpc>
                <a:spcPct val="100000"/>
              </a:lnSpc>
              <a:spcBef>
                <a:spcPts val="300"/>
              </a:spcBef>
              <a:spcAft>
                <a:spcPts val="0"/>
              </a:spcAft>
              <a:buSzPts val="1080"/>
              <a:buChar char="–"/>
              <a:defRPr sz="1200"/>
            </a:lvl5pPr>
            <a:lvl6pPr marL="2743200" lvl="5" indent="-331470" algn="l">
              <a:lnSpc>
                <a:spcPct val="100000"/>
              </a:lnSpc>
              <a:spcBef>
                <a:spcPts val="1800"/>
              </a:spcBef>
              <a:spcAft>
                <a:spcPts val="0"/>
              </a:spcAft>
              <a:buSzPts val="1620"/>
              <a:buAutoNum type="arabicPeriod"/>
              <a:defRPr sz="1800"/>
            </a:lvl6pPr>
            <a:lvl7pPr marL="3200400" lvl="6" indent="-308610" algn="l">
              <a:lnSpc>
                <a:spcPct val="100000"/>
              </a:lnSpc>
              <a:spcBef>
                <a:spcPts val="300"/>
              </a:spcBef>
              <a:spcAft>
                <a:spcPts val="0"/>
              </a:spcAft>
              <a:buSzPts val="1260"/>
              <a:buAutoNum type="alphaLcPeriod"/>
              <a:defRPr sz="1400"/>
            </a:lvl7pPr>
            <a:lvl8pPr marL="3657600" lvl="7" indent="-297179" algn="l">
              <a:lnSpc>
                <a:spcPct val="90000"/>
              </a:lnSpc>
              <a:spcBef>
                <a:spcPts val="600"/>
              </a:spcBef>
              <a:spcAft>
                <a:spcPts val="0"/>
              </a:spcAft>
              <a:buSzPts val="1080"/>
              <a:buAutoNum type="romanLcPeriod"/>
              <a:defRPr sz="1200"/>
            </a:lvl8pPr>
            <a:lvl9pPr marL="4114800" lvl="8" indent="-331470" algn="l">
              <a:lnSpc>
                <a:spcPct val="100000"/>
              </a:lnSpc>
              <a:spcBef>
                <a:spcPts val="1800"/>
              </a:spcBef>
              <a:spcAft>
                <a:spcPts val="0"/>
              </a:spcAft>
              <a:buSzPts val="1620"/>
              <a:buAutoNum type="alphaUcPeriod"/>
              <a:defRPr sz="1800"/>
            </a:lvl9pPr>
          </a:lstStyle>
          <a:p>
            <a:endParaRPr/>
          </a:p>
        </p:txBody>
      </p:sp>
      <p:sp>
        <p:nvSpPr>
          <p:cNvPr id="63" name="Google Shape;63;p5"/>
          <p:cNvSpPr txBox="1">
            <a:spLocks noGrp="1"/>
          </p:cNvSpPr>
          <p:nvPr>
            <p:ph type="body" idx="2"/>
          </p:nvPr>
        </p:nvSpPr>
        <p:spPr>
          <a:xfrm>
            <a:off x="6323381" y="1600201"/>
            <a:ext cx="5865445" cy="4572000"/>
          </a:xfrm>
          <a:prstGeom prst="rect">
            <a:avLst/>
          </a:prstGeom>
          <a:solidFill>
            <a:schemeClr val="lt2"/>
          </a:solidFill>
          <a:ln>
            <a:noFill/>
          </a:ln>
        </p:spPr>
        <p:txBody>
          <a:bodyPr spcFirstLastPara="1" wrap="square" lIns="548625" tIns="1371600" rIns="548625" bIns="0" anchor="t" anchorCtr="0">
            <a:noAutofit/>
          </a:bodyPr>
          <a:lstStyle>
            <a:lvl1pPr marL="457200" lvl="0" indent="-331470" algn="l">
              <a:lnSpc>
                <a:spcPct val="100000"/>
              </a:lnSpc>
              <a:spcBef>
                <a:spcPts val="2400"/>
              </a:spcBef>
              <a:spcAft>
                <a:spcPts val="0"/>
              </a:spcAft>
              <a:buSzPts val="1620"/>
              <a:buChar char="​"/>
              <a:defRPr sz="1800"/>
            </a:lvl1pPr>
            <a:lvl2pPr marL="914400" lvl="1" indent="-320040" algn="l">
              <a:lnSpc>
                <a:spcPct val="100000"/>
              </a:lnSpc>
              <a:spcBef>
                <a:spcPts val="300"/>
              </a:spcBef>
              <a:spcAft>
                <a:spcPts val="0"/>
              </a:spcAft>
              <a:buSzPts val="1440"/>
              <a:buChar char="•"/>
              <a:defRPr sz="1600"/>
            </a:lvl2pPr>
            <a:lvl3pPr marL="1371600" lvl="2" indent="-308610" algn="l">
              <a:lnSpc>
                <a:spcPct val="100000"/>
              </a:lnSpc>
              <a:spcBef>
                <a:spcPts val="300"/>
              </a:spcBef>
              <a:spcAft>
                <a:spcPts val="0"/>
              </a:spcAft>
              <a:buSzPts val="1260"/>
              <a:buChar char="–"/>
              <a:defRPr sz="1400"/>
            </a:lvl3pPr>
            <a:lvl4pPr marL="1828800" lvl="3" indent="-297180" algn="l">
              <a:lnSpc>
                <a:spcPct val="100000"/>
              </a:lnSpc>
              <a:spcBef>
                <a:spcPts val="300"/>
              </a:spcBef>
              <a:spcAft>
                <a:spcPts val="0"/>
              </a:spcAft>
              <a:buSzPts val="1080"/>
              <a:buChar char="•"/>
              <a:defRPr sz="1200"/>
            </a:lvl4pPr>
            <a:lvl5pPr marL="2286000" lvl="4" indent="-297179" algn="l">
              <a:lnSpc>
                <a:spcPct val="100000"/>
              </a:lnSpc>
              <a:spcBef>
                <a:spcPts val="300"/>
              </a:spcBef>
              <a:spcAft>
                <a:spcPts val="0"/>
              </a:spcAft>
              <a:buSzPts val="1080"/>
              <a:buChar char="–"/>
              <a:defRPr sz="1200"/>
            </a:lvl5pPr>
            <a:lvl6pPr marL="2743200" lvl="5" indent="-331470" algn="l">
              <a:lnSpc>
                <a:spcPct val="100000"/>
              </a:lnSpc>
              <a:spcBef>
                <a:spcPts val="1800"/>
              </a:spcBef>
              <a:spcAft>
                <a:spcPts val="0"/>
              </a:spcAft>
              <a:buSzPts val="1620"/>
              <a:buAutoNum type="arabicPeriod"/>
              <a:defRPr sz="1800"/>
            </a:lvl6pPr>
            <a:lvl7pPr marL="3200400" lvl="6" indent="-308610" algn="l">
              <a:lnSpc>
                <a:spcPct val="100000"/>
              </a:lnSpc>
              <a:spcBef>
                <a:spcPts val="300"/>
              </a:spcBef>
              <a:spcAft>
                <a:spcPts val="0"/>
              </a:spcAft>
              <a:buSzPts val="1260"/>
              <a:buAutoNum type="alphaLcPeriod"/>
              <a:defRPr sz="1400"/>
            </a:lvl7pPr>
            <a:lvl8pPr marL="3657600" lvl="7" indent="-297179" algn="l">
              <a:lnSpc>
                <a:spcPct val="90000"/>
              </a:lnSpc>
              <a:spcBef>
                <a:spcPts val="600"/>
              </a:spcBef>
              <a:spcAft>
                <a:spcPts val="0"/>
              </a:spcAft>
              <a:buSzPts val="1080"/>
              <a:buAutoNum type="romanLcPeriod"/>
              <a:defRPr sz="1200"/>
            </a:lvl8pPr>
            <a:lvl9pPr marL="4114800" lvl="8" indent="-331470" algn="l">
              <a:lnSpc>
                <a:spcPct val="100000"/>
              </a:lnSpc>
              <a:spcBef>
                <a:spcPts val="1800"/>
              </a:spcBef>
              <a:spcAft>
                <a:spcPts val="0"/>
              </a:spcAft>
              <a:buSzPts val="1620"/>
              <a:buAutoNum type="alphaUcPeriod"/>
              <a:defRPr sz="1800"/>
            </a:lvl9pPr>
          </a:lstStyle>
          <a:p>
            <a:endParaRPr/>
          </a:p>
        </p:txBody>
      </p:sp>
      <p:sp>
        <p:nvSpPr>
          <p:cNvPr id="64" name="Google Shape;64;p5"/>
          <p:cNvSpPr txBox="1">
            <a:spLocks noGrp="1"/>
          </p:cNvSpPr>
          <p:nvPr>
            <p:ph type="body" idx="3"/>
          </p:nvPr>
        </p:nvSpPr>
        <p:spPr>
          <a:xfrm>
            <a:off x="0" y="1806122"/>
            <a:ext cx="5637213" cy="911225"/>
          </a:xfrm>
          <a:prstGeom prst="rect">
            <a:avLst/>
          </a:prstGeom>
          <a:solidFill>
            <a:schemeClr val="accent4"/>
          </a:solidFill>
          <a:ln>
            <a:noFill/>
          </a:ln>
        </p:spPr>
        <p:txBody>
          <a:bodyPr spcFirstLastPara="1" wrap="square" lIns="594350" tIns="91425" rIns="457200" bIns="91425" anchor="ctr" anchorCtr="0">
            <a:noAutofit/>
          </a:bodyPr>
          <a:lstStyle>
            <a:lvl1pPr marL="457200" lvl="0" indent="-342900" algn="l">
              <a:lnSpc>
                <a:spcPct val="100000"/>
              </a:lnSpc>
              <a:spcBef>
                <a:spcPts val="1800"/>
              </a:spcBef>
              <a:spcAft>
                <a:spcPts val="0"/>
              </a:spcAft>
              <a:buSzPts val="1800"/>
              <a:buChar char="​"/>
              <a:defRPr sz="2000">
                <a:solidFill>
                  <a:schemeClr val="lt1"/>
                </a:solidFill>
              </a:defRPr>
            </a:lvl1pPr>
            <a:lvl2pPr marL="914400" lvl="1" indent="-331469" algn="l">
              <a:lnSpc>
                <a:spcPct val="100000"/>
              </a:lnSpc>
              <a:spcBef>
                <a:spcPts val="300"/>
              </a:spcBef>
              <a:spcAft>
                <a:spcPts val="0"/>
              </a:spcAft>
              <a:buSzPts val="1620"/>
              <a:buChar char="•"/>
              <a:defRPr/>
            </a:lvl2pPr>
            <a:lvl3pPr marL="1371600" lvl="2" indent="-331469" algn="l">
              <a:lnSpc>
                <a:spcPct val="100000"/>
              </a:lnSpc>
              <a:spcBef>
                <a:spcPts val="300"/>
              </a:spcBef>
              <a:spcAft>
                <a:spcPts val="0"/>
              </a:spcAft>
              <a:buSzPts val="1620"/>
              <a:buChar char="–"/>
              <a:defRPr/>
            </a:lvl3pPr>
            <a:lvl4pPr marL="1828800" lvl="3" indent="-331469" algn="l">
              <a:lnSpc>
                <a:spcPct val="100000"/>
              </a:lnSpc>
              <a:spcBef>
                <a:spcPts val="300"/>
              </a:spcBef>
              <a:spcAft>
                <a:spcPts val="0"/>
              </a:spcAft>
              <a:buSzPts val="1620"/>
              <a:buChar char="•"/>
              <a:defRPr/>
            </a:lvl4pPr>
            <a:lvl5pPr marL="2286000" lvl="4" indent="-331470" algn="l">
              <a:lnSpc>
                <a:spcPct val="100000"/>
              </a:lnSpc>
              <a:spcBef>
                <a:spcPts val="300"/>
              </a:spcBef>
              <a:spcAft>
                <a:spcPts val="0"/>
              </a:spcAft>
              <a:buSzPts val="1620"/>
              <a:buChar char="–"/>
              <a:defRPr/>
            </a:lvl5pPr>
            <a:lvl6pPr marL="2743200" lvl="5" indent="-331470" algn="l">
              <a:lnSpc>
                <a:spcPct val="100000"/>
              </a:lnSpc>
              <a:spcBef>
                <a:spcPts val="1800"/>
              </a:spcBef>
              <a:spcAft>
                <a:spcPts val="0"/>
              </a:spcAft>
              <a:buSzPts val="1620"/>
              <a:buAutoNum type="arabicPeriod"/>
              <a:defRPr/>
            </a:lvl6pPr>
            <a:lvl7pPr marL="3200400" lvl="6" indent="-331470" algn="l">
              <a:lnSpc>
                <a:spcPct val="100000"/>
              </a:lnSpc>
              <a:spcBef>
                <a:spcPts val="300"/>
              </a:spcBef>
              <a:spcAft>
                <a:spcPts val="0"/>
              </a:spcAft>
              <a:buSzPts val="1620"/>
              <a:buAutoNum type="alphaLcPeriod"/>
              <a:defRPr/>
            </a:lvl7pPr>
            <a:lvl8pPr marL="3657600" lvl="7" indent="-331470" algn="l">
              <a:lnSpc>
                <a:spcPct val="90000"/>
              </a:lnSpc>
              <a:spcBef>
                <a:spcPts val="600"/>
              </a:spcBef>
              <a:spcAft>
                <a:spcPts val="0"/>
              </a:spcAft>
              <a:buSzPts val="1620"/>
              <a:buAutoNum type="romanLcPeriod"/>
              <a:defRPr/>
            </a:lvl8pPr>
            <a:lvl9pPr marL="4114800" lvl="8" indent="-331470" algn="l">
              <a:lnSpc>
                <a:spcPct val="100000"/>
              </a:lnSpc>
              <a:spcBef>
                <a:spcPts val="1800"/>
              </a:spcBef>
              <a:spcAft>
                <a:spcPts val="0"/>
              </a:spcAft>
              <a:buSzPts val="1620"/>
              <a:buAutoNum type="alphaUcPeriod"/>
              <a:defRPr/>
            </a:lvl9pPr>
          </a:lstStyle>
          <a:p>
            <a:endParaRPr/>
          </a:p>
        </p:txBody>
      </p:sp>
      <p:sp>
        <p:nvSpPr>
          <p:cNvPr id="65" name="Google Shape;65;p5"/>
          <p:cNvSpPr txBox="1">
            <a:spLocks noGrp="1"/>
          </p:cNvSpPr>
          <p:nvPr>
            <p:ph type="body" idx="4"/>
          </p:nvPr>
        </p:nvSpPr>
        <p:spPr>
          <a:xfrm>
            <a:off x="6551613" y="1806122"/>
            <a:ext cx="5637212" cy="911225"/>
          </a:xfrm>
          <a:prstGeom prst="rect">
            <a:avLst/>
          </a:prstGeom>
          <a:solidFill>
            <a:schemeClr val="accent1"/>
          </a:solidFill>
          <a:ln>
            <a:noFill/>
          </a:ln>
        </p:spPr>
        <p:txBody>
          <a:bodyPr spcFirstLastPara="1" wrap="square" lIns="338325" tIns="91425" rIns="612625" bIns="91425" anchor="ctr" anchorCtr="0">
            <a:noAutofit/>
          </a:bodyPr>
          <a:lstStyle>
            <a:lvl1pPr marL="457200" lvl="0" indent="-342900" algn="l">
              <a:lnSpc>
                <a:spcPct val="100000"/>
              </a:lnSpc>
              <a:spcBef>
                <a:spcPts val="1800"/>
              </a:spcBef>
              <a:spcAft>
                <a:spcPts val="0"/>
              </a:spcAft>
              <a:buSzPts val="1800"/>
              <a:buChar char="​"/>
              <a:defRPr sz="2000">
                <a:solidFill>
                  <a:schemeClr val="lt1"/>
                </a:solidFill>
              </a:defRPr>
            </a:lvl1pPr>
            <a:lvl2pPr marL="914400" lvl="1" indent="-331469" algn="l">
              <a:lnSpc>
                <a:spcPct val="100000"/>
              </a:lnSpc>
              <a:spcBef>
                <a:spcPts val="300"/>
              </a:spcBef>
              <a:spcAft>
                <a:spcPts val="0"/>
              </a:spcAft>
              <a:buSzPts val="1620"/>
              <a:buChar char="•"/>
              <a:defRPr/>
            </a:lvl2pPr>
            <a:lvl3pPr marL="1371600" lvl="2" indent="-331469" algn="l">
              <a:lnSpc>
                <a:spcPct val="100000"/>
              </a:lnSpc>
              <a:spcBef>
                <a:spcPts val="300"/>
              </a:spcBef>
              <a:spcAft>
                <a:spcPts val="0"/>
              </a:spcAft>
              <a:buSzPts val="1620"/>
              <a:buChar char="–"/>
              <a:defRPr/>
            </a:lvl3pPr>
            <a:lvl4pPr marL="1828800" lvl="3" indent="-331469" algn="l">
              <a:lnSpc>
                <a:spcPct val="100000"/>
              </a:lnSpc>
              <a:spcBef>
                <a:spcPts val="300"/>
              </a:spcBef>
              <a:spcAft>
                <a:spcPts val="0"/>
              </a:spcAft>
              <a:buSzPts val="1620"/>
              <a:buChar char="•"/>
              <a:defRPr/>
            </a:lvl4pPr>
            <a:lvl5pPr marL="2286000" lvl="4" indent="-331470" algn="l">
              <a:lnSpc>
                <a:spcPct val="100000"/>
              </a:lnSpc>
              <a:spcBef>
                <a:spcPts val="300"/>
              </a:spcBef>
              <a:spcAft>
                <a:spcPts val="0"/>
              </a:spcAft>
              <a:buSzPts val="1620"/>
              <a:buChar char="–"/>
              <a:defRPr/>
            </a:lvl5pPr>
            <a:lvl6pPr marL="2743200" lvl="5" indent="-331470" algn="l">
              <a:lnSpc>
                <a:spcPct val="100000"/>
              </a:lnSpc>
              <a:spcBef>
                <a:spcPts val="1800"/>
              </a:spcBef>
              <a:spcAft>
                <a:spcPts val="0"/>
              </a:spcAft>
              <a:buSzPts val="1620"/>
              <a:buAutoNum type="arabicPeriod"/>
              <a:defRPr/>
            </a:lvl6pPr>
            <a:lvl7pPr marL="3200400" lvl="6" indent="-331470" algn="l">
              <a:lnSpc>
                <a:spcPct val="100000"/>
              </a:lnSpc>
              <a:spcBef>
                <a:spcPts val="300"/>
              </a:spcBef>
              <a:spcAft>
                <a:spcPts val="0"/>
              </a:spcAft>
              <a:buSzPts val="1620"/>
              <a:buAutoNum type="alphaLcPeriod"/>
              <a:defRPr/>
            </a:lvl7pPr>
            <a:lvl8pPr marL="3657600" lvl="7" indent="-331470" algn="l">
              <a:lnSpc>
                <a:spcPct val="90000"/>
              </a:lnSpc>
              <a:spcBef>
                <a:spcPts val="600"/>
              </a:spcBef>
              <a:spcAft>
                <a:spcPts val="0"/>
              </a:spcAft>
              <a:buSzPts val="1620"/>
              <a:buAutoNum type="romanLcPeriod"/>
              <a:defRPr/>
            </a:lvl8pPr>
            <a:lvl9pPr marL="4114800" lvl="8" indent="-331470" algn="l">
              <a:lnSpc>
                <a:spcPct val="100000"/>
              </a:lnSpc>
              <a:spcBef>
                <a:spcPts val="1800"/>
              </a:spcBef>
              <a:spcAft>
                <a:spcPts val="0"/>
              </a:spcAft>
              <a:buSzPts val="1620"/>
              <a:buAutoNum type="alphaUcPeriod"/>
              <a:defRPr/>
            </a:lvl9pPr>
          </a:lstStyle>
          <a:p>
            <a:endParaRPr/>
          </a:p>
        </p:txBody>
      </p:sp>
      <p:sp>
        <p:nvSpPr>
          <p:cNvPr id="66" name="Google Shape;66;p5"/>
          <p:cNvSpPr txBox="1"/>
          <p:nvPr/>
        </p:nvSpPr>
        <p:spPr>
          <a:xfrm>
            <a:off x="11490941" y="6388099"/>
            <a:ext cx="437990" cy="365125"/>
          </a:xfrm>
          <a:prstGeom prst="rect">
            <a:avLst/>
          </a:prstGeom>
          <a:noFill/>
          <a:ln>
            <a:noFill/>
          </a:ln>
        </p:spPr>
        <p:txBody>
          <a:bodyPr spcFirstLastPara="1" wrap="square" lIns="0" tIns="0" rIns="0" bIns="0" anchor="ctr" anchorCtr="0">
            <a:noAutofit/>
          </a:bodyPr>
          <a:lstStyle/>
          <a:p>
            <a:pPr marL="0" marR="0" lvl="0" indent="0" algn="r" rtl="0">
              <a:lnSpc>
                <a:spcPct val="90000"/>
              </a:lnSpc>
              <a:spcBef>
                <a:spcPts val="0"/>
              </a:spcBef>
              <a:spcAft>
                <a:spcPts val="0"/>
              </a:spcAft>
              <a:buClr>
                <a:srgbClr val="000000"/>
              </a:buClr>
              <a:buSzPts val="800"/>
              <a:buFont typeface="Arial"/>
              <a:buNone/>
            </a:pPr>
            <a:fld id="{00000000-1234-1234-1234-123412341234}" type="slidenum">
              <a:rPr lang="en-US" sz="800" b="0" i="0" u="none" strike="noStrike" cap="none">
                <a:solidFill>
                  <a:schemeClr val="dk1"/>
                </a:solidFill>
                <a:latin typeface="Arial"/>
                <a:ea typeface="Arial"/>
                <a:cs typeface="Arial"/>
                <a:sym typeface="Arial"/>
              </a:rPr>
              <a:t>‹#›</a:t>
            </a:fld>
            <a:endParaRPr sz="1800" b="0" i="0" u="none" strike="noStrike" cap="none">
              <a:solidFill>
                <a:schemeClr val="dk1"/>
              </a:solidFill>
              <a:latin typeface="Arial"/>
              <a:ea typeface="Arial"/>
              <a:cs typeface="Arial"/>
              <a:sym typeface="Arial"/>
            </a:endParaRPr>
          </a:p>
        </p:txBody>
      </p:sp>
      <p:sp>
        <p:nvSpPr>
          <p:cNvPr id="67" name="Google Shape;67;p5"/>
          <p:cNvSpPr txBox="1">
            <a:spLocks noGrp="1"/>
          </p:cNvSpPr>
          <p:nvPr>
            <p:ph type="title"/>
          </p:nvPr>
        </p:nvSpPr>
        <p:spPr>
          <a:xfrm>
            <a:off x="579809" y="412751"/>
            <a:ext cx="11001004" cy="381000"/>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accent2"/>
              </a:buClr>
              <a:buSzPts val="2800"/>
              <a:buFont typeface="Arial"/>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8" name="Google Shape;68;p5"/>
          <p:cNvSpPr txBox="1">
            <a:spLocks noGrp="1"/>
          </p:cNvSpPr>
          <p:nvPr>
            <p:ph type="subTitle" idx="5"/>
          </p:nvPr>
        </p:nvSpPr>
        <p:spPr>
          <a:xfrm>
            <a:off x="592866" y="811830"/>
            <a:ext cx="10962687" cy="247743"/>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SzPts val="1800"/>
              <a:buNone/>
              <a:defRPr sz="2000">
                <a:solidFill>
                  <a:schemeClr val="accent4"/>
                </a:solidFill>
                <a:latin typeface="Arial"/>
                <a:ea typeface="Arial"/>
                <a:cs typeface="Arial"/>
                <a:sym typeface="Arial"/>
              </a:defRPr>
            </a:lvl1pPr>
            <a:lvl2pPr lvl="1" algn="ctr">
              <a:lnSpc>
                <a:spcPct val="100000"/>
              </a:lnSpc>
              <a:spcBef>
                <a:spcPts val="300"/>
              </a:spcBef>
              <a:spcAft>
                <a:spcPts val="0"/>
              </a:spcAft>
              <a:buSzPts val="1800"/>
              <a:buNone/>
              <a:defRPr sz="2000"/>
            </a:lvl2pPr>
            <a:lvl3pPr lvl="2" algn="ctr">
              <a:lnSpc>
                <a:spcPct val="100000"/>
              </a:lnSpc>
              <a:spcBef>
                <a:spcPts val="300"/>
              </a:spcBef>
              <a:spcAft>
                <a:spcPts val="0"/>
              </a:spcAft>
              <a:buSzPts val="1620"/>
              <a:buNone/>
              <a:defRPr sz="1800"/>
            </a:lvl3pPr>
            <a:lvl4pPr lvl="3" algn="ctr">
              <a:lnSpc>
                <a:spcPct val="100000"/>
              </a:lnSpc>
              <a:spcBef>
                <a:spcPts val="300"/>
              </a:spcBef>
              <a:spcAft>
                <a:spcPts val="0"/>
              </a:spcAft>
              <a:buSzPts val="1440"/>
              <a:buNone/>
              <a:defRPr sz="1600"/>
            </a:lvl4pPr>
            <a:lvl5pPr lvl="4" algn="ctr">
              <a:lnSpc>
                <a:spcPct val="100000"/>
              </a:lnSpc>
              <a:spcBef>
                <a:spcPts val="300"/>
              </a:spcBef>
              <a:spcAft>
                <a:spcPts val="0"/>
              </a:spcAft>
              <a:buSzPts val="1440"/>
              <a:buNone/>
              <a:defRPr sz="1600"/>
            </a:lvl5pPr>
            <a:lvl6pPr lvl="5" algn="ctr">
              <a:lnSpc>
                <a:spcPct val="100000"/>
              </a:lnSpc>
              <a:spcBef>
                <a:spcPts val="1800"/>
              </a:spcBef>
              <a:spcAft>
                <a:spcPts val="0"/>
              </a:spcAft>
              <a:buSzPts val="1440"/>
              <a:buNone/>
              <a:defRPr sz="1600"/>
            </a:lvl6pPr>
            <a:lvl7pPr lvl="6" algn="ctr">
              <a:lnSpc>
                <a:spcPct val="100000"/>
              </a:lnSpc>
              <a:spcBef>
                <a:spcPts val="300"/>
              </a:spcBef>
              <a:spcAft>
                <a:spcPts val="0"/>
              </a:spcAft>
              <a:buSzPts val="1440"/>
              <a:buNone/>
              <a:defRPr sz="1600"/>
            </a:lvl7pPr>
            <a:lvl8pPr lvl="7" algn="ctr">
              <a:lnSpc>
                <a:spcPct val="90000"/>
              </a:lnSpc>
              <a:spcBef>
                <a:spcPts val="600"/>
              </a:spcBef>
              <a:spcAft>
                <a:spcPts val="0"/>
              </a:spcAft>
              <a:buSzPts val="1440"/>
              <a:buNone/>
              <a:defRPr sz="1600"/>
            </a:lvl8pPr>
            <a:lvl9pPr lvl="8" algn="ctr">
              <a:lnSpc>
                <a:spcPct val="100000"/>
              </a:lnSpc>
              <a:spcBef>
                <a:spcPts val="1800"/>
              </a:spcBef>
              <a:spcAft>
                <a:spcPts val="0"/>
              </a:spcAft>
              <a:buSzPts val="1440"/>
              <a:buNone/>
              <a:defRPr sz="1600"/>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matchingName="DO NOT USE">
  <p:cSld name="DO NOT USE">
    <p:spTree>
      <p:nvGrpSpPr>
        <p:cNvPr id="1" name="Shape 557"/>
        <p:cNvGrpSpPr/>
        <p:nvPr/>
      </p:nvGrpSpPr>
      <p:grpSpPr>
        <a:xfrm>
          <a:off x="0" y="0"/>
          <a:ext cx="0" cy="0"/>
          <a:chOff x="0" y="0"/>
          <a:chExt cx="0" cy="0"/>
        </a:xfrm>
      </p:grpSpPr>
      <p:sp>
        <p:nvSpPr>
          <p:cNvPr id="558" name="Google Shape;558;p41"/>
          <p:cNvSpPr/>
          <p:nvPr/>
        </p:nvSpPr>
        <p:spPr>
          <a:xfrm>
            <a:off x="0" y="0"/>
            <a:ext cx="12188825" cy="6858000"/>
          </a:xfrm>
          <a:prstGeom prst="rect">
            <a:avLst/>
          </a:prstGeom>
          <a:solidFill>
            <a:srgbClr val="F8981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800"/>
              <a:buFont typeface="Arial"/>
              <a:buNone/>
            </a:pPr>
            <a:endParaRPr sz="2800" b="0" i="0" u="none" strike="noStrike" cap="none">
              <a:solidFill>
                <a:schemeClr val="accent2"/>
              </a:solidFill>
              <a:latin typeface="Arial"/>
              <a:ea typeface="Arial"/>
              <a:cs typeface="Arial"/>
              <a:sym typeface="Arial"/>
            </a:endParaRPr>
          </a:p>
        </p:txBody>
      </p:sp>
      <p:sp>
        <p:nvSpPr>
          <p:cNvPr id="559" name="Google Shape;559;p41"/>
          <p:cNvSpPr txBox="1"/>
          <p:nvPr/>
        </p:nvSpPr>
        <p:spPr>
          <a:xfrm>
            <a:off x="606392" y="721895"/>
            <a:ext cx="10876547" cy="4880008"/>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5400"/>
              <a:buFont typeface="Arial"/>
              <a:buNone/>
            </a:pPr>
            <a:r>
              <a:rPr lang="en-US" sz="5400" b="0" i="0" u="none" strike="noStrike" cap="none">
                <a:solidFill>
                  <a:schemeClr val="lt1"/>
                </a:solidFill>
                <a:latin typeface="Arial"/>
                <a:ea typeface="Arial"/>
                <a:cs typeface="Arial"/>
                <a:sym typeface="Arial"/>
              </a:rPr>
              <a:t>DO NOT USE </a:t>
            </a:r>
            <a:endParaRPr sz="1400" b="0" i="0" u="none" strike="noStrike" cap="none">
              <a:solidFill>
                <a:srgbClr val="000000"/>
              </a:solidFill>
              <a:latin typeface="Arial"/>
              <a:ea typeface="Arial"/>
              <a:cs typeface="Arial"/>
              <a:sym typeface="Arial"/>
            </a:endParaRPr>
          </a:p>
          <a:p>
            <a:pPr marL="0" marR="0" lvl="0" indent="0" algn="ctr" rtl="0">
              <a:lnSpc>
                <a:spcPct val="90000"/>
              </a:lnSpc>
              <a:spcBef>
                <a:spcPts val="0"/>
              </a:spcBef>
              <a:spcAft>
                <a:spcPts val="0"/>
              </a:spcAft>
              <a:buClr>
                <a:srgbClr val="000000"/>
              </a:buClr>
              <a:buSzPts val="5400"/>
              <a:buFont typeface="Arial"/>
              <a:buNone/>
            </a:pPr>
            <a:endParaRPr sz="5400" b="0" i="0" u="none" strike="noStrike" cap="none">
              <a:solidFill>
                <a:schemeClr val="lt1"/>
              </a:solidFill>
              <a:latin typeface="Arial"/>
              <a:ea typeface="Arial"/>
              <a:cs typeface="Arial"/>
              <a:sym typeface="Arial"/>
            </a:endParaRPr>
          </a:p>
          <a:p>
            <a:pPr marL="0" marR="0" lvl="0" indent="0" algn="ctr" rtl="0">
              <a:lnSpc>
                <a:spcPct val="90000"/>
              </a:lnSpc>
              <a:spcBef>
                <a:spcPts val="0"/>
              </a:spcBef>
              <a:spcAft>
                <a:spcPts val="0"/>
              </a:spcAft>
              <a:buClr>
                <a:srgbClr val="000000"/>
              </a:buClr>
              <a:buSzPts val="5400"/>
              <a:buFont typeface="Arial"/>
              <a:buNone/>
            </a:pPr>
            <a:r>
              <a:rPr lang="en-US" sz="5400" b="0" i="0" u="none" strike="noStrike" cap="none">
                <a:solidFill>
                  <a:schemeClr val="lt1"/>
                </a:solidFill>
                <a:latin typeface="Arial"/>
                <a:ea typeface="Arial"/>
                <a:cs typeface="Arial"/>
                <a:sym typeface="Arial"/>
              </a:rPr>
              <a:t>ALL LAYOUTS PAST THIS ARE NOT PART OF THIS TEMPLATE</a:t>
            </a:r>
            <a:endParaRPr sz="1400" b="0" i="0" u="none" strike="noStrike" cap="none">
              <a:solidFill>
                <a:srgbClr val="000000"/>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5 – Split">
  <p:cSld name="5 – Split">
    <p:spTree>
      <p:nvGrpSpPr>
        <p:cNvPr id="1" name="Shape 560"/>
        <p:cNvGrpSpPr/>
        <p:nvPr/>
      </p:nvGrpSpPr>
      <p:grpSpPr>
        <a:xfrm>
          <a:off x="0" y="0"/>
          <a:ext cx="0" cy="0"/>
          <a:chOff x="0" y="0"/>
          <a:chExt cx="0" cy="0"/>
        </a:xfrm>
      </p:grpSpPr>
      <p:cxnSp>
        <p:nvCxnSpPr>
          <p:cNvPr id="561" name="Google Shape;561;p42"/>
          <p:cNvCxnSpPr/>
          <p:nvPr/>
        </p:nvCxnSpPr>
        <p:spPr>
          <a:xfrm>
            <a:off x="6094413" y="-286033"/>
            <a:ext cx="0" cy="159600"/>
          </a:xfrm>
          <a:prstGeom prst="straightConnector1">
            <a:avLst/>
          </a:prstGeom>
          <a:noFill/>
          <a:ln w="9525" cap="flat" cmpd="sng">
            <a:solidFill>
              <a:srgbClr val="FFFFFF"/>
            </a:solidFill>
            <a:prstDash val="solid"/>
            <a:round/>
            <a:headEnd type="none" w="sm" len="sm"/>
            <a:tailEnd type="none" w="sm" len="sm"/>
          </a:ln>
        </p:spPr>
      </p:cxnSp>
      <p:grpSp>
        <p:nvGrpSpPr>
          <p:cNvPr id="562" name="Google Shape;562;p42"/>
          <p:cNvGrpSpPr/>
          <p:nvPr/>
        </p:nvGrpSpPr>
        <p:grpSpPr>
          <a:xfrm>
            <a:off x="383267" y="6472741"/>
            <a:ext cx="846332" cy="198288"/>
            <a:chOff x="1841475" y="2392725"/>
            <a:chExt cx="3928925" cy="920275"/>
          </a:xfrm>
        </p:grpSpPr>
        <p:sp>
          <p:nvSpPr>
            <p:cNvPr id="563" name="Google Shape;563;p42"/>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66"/>
                <a:buFont typeface="Arial"/>
                <a:buNone/>
              </a:pPr>
              <a:endParaRPr sz="1866" b="0" i="0" u="none" strike="noStrike" cap="none">
                <a:solidFill>
                  <a:srgbClr val="000000"/>
                </a:solidFill>
                <a:latin typeface="Arial"/>
                <a:ea typeface="Arial"/>
                <a:cs typeface="Arial"/>
                <a:sym typeface="Arial"/>
              </a:endParaRPr>
            </a:p>
          </p:txBody>
        </p:sp>
        <p:sp>
          <p:nvSpPr>
            <p:cNvPr id="564" name="Google Shape;564;p42"/>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66"/>
                <a:buFont typeface="Arial"/>
                <a:buNone/>
              </a:pPr>
              <a:endParaRPr sz="1866" b="0" i="0" u="none" strike="noStrike" cap="none">
                <a:solidFill>
                  <a:srgbClr val="000000"/>
                </a:solidFill>
                <a:latin typeface="Arial"/>
                <a:ea typeface="Arial"/>
                <a:cs typeface="Arial"/>
                <a:sym typeface="Arial"/>
              </a:endParaRPr>
            </a:p>
          </p:txBody>
        </p:sp>
        <p:sp>
          <p:nvSpPr>
            <p:cNvPr id="565" name="Google Shape;565;p42"/>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66"/>
                <a:buFont typeface="Arial"/>
                <a:buNone/>
              </a:pPr>
              <a:endParaRPr sz="1866" b="0" i="0" u="none" strike="noStrike" cap="none">
                <a:solidFill>
                  <a:srgbClr val="000000"/>
                </a:solidFill>
                <a:latin typeface="Arial"/>
                <a:ea typeface="Arial"/>
                <a:cs typeface="Arial"/>
                <a:sym typeface="Arial"/>
              </a:endParaRPr>
            </a:p>
          </p:txBody>
        </p:sp>
        <p:sp>
          <p:nvSpPr>
            <p:cNvPr id="566" name="Google Shape;566;p42"/>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66"/>
                <a:buFont typeface="Arial"/>
                <a:buNone/>
              </a:pPr>
              <a:endParaRPr sz="1866" b="0" i="0" u="none" strike="noStrike" cap="none">
                <a:solidFill>
                  <a:srgbClr val="000000"/>
                </a:solidFill>
                <a:latin typeface="Arial"/>
                <a:ea typeface="Arial"/>
                <a:cs typeface="Arial"/>
                <a:sym typeface="Arial"/>
              </a:endParaRPr>
            </a:p>
          </p:txBody>
        </p:sp>
        <p:sp>
          <p:nvSpPr>
            <p:cNvPr id="567" name="Google Shape;567;p42"/>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66"/>
                <a:buFont typeface="Arial"/>
                <a:buNone/>
              </a:pPr>
              <a:endParaRPr sz="1866" b="0" i="0" u="none" strike="noStrike" cap="none">
                <a:solidFill>
                  <a:srgbClr val="000000"/>
                </a:solidFill>
                <a:latin typeface="Arial"/>
                <a:ea typeface="Arial"/>
                <a:cs typeface="Arial"/>
                <a:sym typeface="Arial"/>
              </a:endParaRPr>
            </a:p>
          </p:txBody>
        </p:sp>
        <p:sp>
          <p:nvSpPr>
            <p:cNvPr id="568" name="Google Shape;568;p42"/>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66"/>
                <a:buFont typeface="Arial"/>
                <a:buNone/>
              </a:pPr>
              <a:endParaRPr sz="1866" b="0" i="0" u="none" strike="noStrike" cap="none">
                <a:solidFill>
                  <a:srgbClr val="000000"/>
                </a:solidFill>
                <a:latin typeface="Arial"/>
                <a:ea typeface="Arial"/>
                <a:cs typeface="Arial"/>
                <a:sym typeface="Arial"/>
              </a:endParaRPr>
            </a:p>
          </p:txBody>
        </p:sp>
        <p:sp>
          <p:nvSpPr>
            <p:cNvPr id="569" name="Google Shape;569;p42"/>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66"/>
                <a:buFont typeface="Arial"/>
                <a:buNone/>
              </a:pPr>
              <a:endParaRPr sz="1866" b="0" i="0" u="none" strike="noStrike" cap="none">
                <a:solidFill>
                  <a:srgbClr val="000000"/>
                </a:solidFill>
                <a:latin typeface="Arial"/>
                <a:ea typeface="Arial"/>
                <a:cs typeface="Arial"/>
                <a:sym typeface="Arial"/>
              </a:endParaRPr>
            </a:p>
          </p:txBody>
        </p:sp>
        <p:sp>
          <p:nvSpPr>
            <p:cNvPr id="570" name="Google Shape;570;p42"/>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66"/>
                <a:buFont typeface="Arial"/>
                <a:buNone/>
              </a:pPr>
              <a:endParaRPr sz="1866" b="0" i="0" u="none" strike="noStrike" cap="none">
                <a:solidFill>
                  <a:srgbClr val="000000"/>
                </a:solidFill>
                <a:latin typeface="Arial"/>
                <a:ea typeface="Arial"/>
                <a:cs typeface="Arial"/>
                <a:sym typeface="Arial"/>
              </a:endParaRPr>
            </a:p>
          </p:txBody>
        </p:sp>
      </p:grpSp>
      <p:sp>
        <p:nvSpPr>
          <p:cNvPr id="571" name="Google Shape;571;p42"/>
          <p:cNvSpPr txBox="1">
            <a:spLocks noGrp="1"/>
          </p:cNvSpPr>
          <p:nvPr>
            <p:ph type="title"/>
          </p:nvPr>
        </p:nvSpPr>
        <p:spPr>
          <a:xfrm>
            <a:off x="256566" y="201700"/>
            <a:ext cx="11547792" cy="525200"/>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SzPts val="2800"/>
              <a:buNone/>
              <a:defRPr sz="3333" b="1">
                <a:solidFill>
                  <a:schemeClr val="dk1"/>
                </a:solidFill>
                <a:latin typeface="Proxima Nova"/>
                <a:ea typeface="Proxima Nova"/>
                <a:cs typeface="Proxima Nova"/>
                <a:sym typeface="Proxima Nov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cxnSp>
        <p:nvCxnSpPr>
          <p:cNvPr id="572" name="Google Shape;572;p42"/>
          <p:cNvCxnSpPr/>
          <p:nvPr/>
        </p:nvCxnSpPr>
        <p:spPr>
          <a:xfrm rot="10800000">
            <a:off x="6094413" y="1207600"/>
            <a:ext cx="0" cy="5019200"/>
          </a:xfrm>
          <a:prstGeom prst="straightConnector1">
            <a:avLst/>
          </a:prstGeom>
          <a:noFill/>
          <a:ln w="19050" cap="flat" cmpd="sng">
            <a:solidFill>
              <a:srgbClr val="D9D9D9"/>
            </a:solidFill>
            <a:prstDash val="solid"/>
            <a:round/>
            <a:headEnd type="none" w="sm" len="sm"/>
            <a:tailEnd type="none" w="sm" len="sm"/>
          </a:ln>
        </p:spPr>
      </p:cxnSp>
      <p:sp>
        <p:nvSpPr>
          <p:cNvPr id="573" name="Google Shape;573;p42"/>
          <p:cNvSpPr txBox="1">
            <a:spLocks noGrp="1"/>
          </p:cNvSpPr>
          <p:nvPr>
            <p:ph type="body" idx="1"/>
          </p:nvPr>
        </p:nvSpPr>
        <p:spPr>
          <a:xfrm>
            <a:off x="256567" y="1200533"/>
            <a:ext cx="5481372" cy="5026000"/>
          </a:xfrm>
          <a:prstGeom prst="rect">
            <a:avLst/>
          </a:prstGeom>
          <a:noFill/>
          <a:ln>
            <a:noFill/>
          </a:ln>
        </p:spPr>
        <p:txBody>
          <a:bodyPr spcFirstLastPara="1" wrap="square" lIns="91425" tIns="91425" rIns="91425" bIns="91425" anchor="t" anchorCtr="0">
            <a:noAutofit/>
          </a:bodyPr>
          <a:lstStyle>
            <a:lvl1pPr marL="457200" lvl="0" indent="-311150" algn="l">
              <a:lnSpc>
                <a:spcPct val="110000"/>
              </a:lnSpc>
              <a:spcBef>
                <a:spcPts val="0"/>
              </a:spcBef>
              <a:spcAft>
                <a:spcPts val="0"/>
              </a:spcAft>
              <a:buClr>
                <a:schemeClr val="dk1"/>
              </a:buClr>
              <a:buSzPts val="1300"/>
              <a:buFont typeface="Proxima Nova"/>
              <a:buChar char="●"/>
              <a:defRPr sz="1733">
                <a:solidFill>
                  <a:schemeClr val="dk1"/>
                </a:solidFill>
                <a:latin typeface="Proxima Nova"/>
                <a:ea typeface="Proxima Nova"/>
                <a:cs typeface="Proxima Nova"/>
                <a:sym typeface="Proxima Nova"/>
              </a:defRPr>
            </a:lvl1pPr>
            <a:lvl2pPr marL="914400" lvl="1" indent="-311150" algn="l">
              <a:lnSpc>
                <a:spcPct val="110000"/>
              </a:lnSpc>
              <a:spcBef>
                <a:spcPts val="1333"/>
              </a:spcBef>
              <a:spcAft>
                <a:spcPts val="0"/>
              </a:spcAft>
              <a:buClr>
                <a:schemeClr val="dk1"/>
              </a:buClr>
              <a:buSzPts val="1300"/>
              <a:buFont typeface="Proxima Nova"/>
              <a:buChar char="○"/>
              <a:defRPr sz="1733">
                <a:solidFill>
                  <a:schemeClr val="dk1"/>
                </a:solidFill>
                <a:latin typeface="Proxima Nova"/>
                <a:ea typeface="Proxima Nova"/>
                <a:cs typeface="Proxima Nova"/>
                <a:sym typeface="Proxima Nova"/>
              </a:defRPr>
            </a:lvl2pPr>
            <a:lvl3pPr marL="1371600" lvl="2" indent="-311150" algn="l">
              <a:lnSpc>
                <a:spcPct val="110000"/>
              </a:lnSpc>
              <a:spcBef>
                <a:spcPts val="1333"/>
              </a:spcBef>
              <a:spcAft>
                <a:spcPts val="0"/>
              </a:spcAft>
              <a:buClr>
                <a:schemeClr val="dk1"/>
              </a:buClr>
              <a:buSzPts val="1300"/>
              <a:buFont typeface="Proxima Nova"/>
              <a:buChar char="■"/>
              <a:defRPr sz="1733">
                <a:solidFill>
                  <a:schemeClr val="dk1"/>
                </a:solidFill>
                <a:latin typeface="Proxima Nova"/>
                <a:ea typeface="Proxima Nova"/>
                <a:cs typeface="Proxima Nova"/>
                <a:sym typeface="Proxima Nova"/>
              </a:defRPr>
            </a:lvl3pPr>
            <a:lvl4pPr marL="1828800" lvl="3" indent="-311150" algn="l">
              <a:lnSpc>
                <a:spcPct val="110000"/>
              </a:lnSpc>
              <a:spcBef>
                <a:spcPts val="1333"/>
              </a:spcBef>
              <a:spcAft>
                <a:spcPts val="0"/>
              </a:spcAft>
              <a:buClr>
                <a:schemeClr val="dk1"/>
              </a:buClr>
              <a:buSzPts val="1300"/>
              <a:buFont typeface="Proxima Nova"/>
              <a:buChar char="●"/>
              <a:defRPr sz="1733">
                <a:solidFill>
                  <a:schemeClr val="dk1"/>
                </a:solidFill>
                <a:latin typeface="Proxima Nova"/>
                <a:ea typeface="Proxima Nova"/>
                <a:cs typeface="Proxima Nova"/>
                <a:sym typeface="Proxima Nova"/>
              </a:defRPr>
            </a:lvl4pPr>
            <a:lvl5pPr marL="2286000" lvl="4" indent="-311150" algn="l">
              <a:lnSpc>
                <a:spcPct val="110000"/>
              </a:lnSpc>
              <a:spcBef>
                <a:spcPts val="1333"/>
              </a:spcBef>
              <a:spcAft>
                <a:spcPts val="0"/>
              </a:spcAft>
              <a:buClr>
                <a:schemeClr val="dk1"/>
              </a:buClr>
              <a:buSzPts val="1300"/>
              <a:buFont typeface="Proxima Nova"/>
              <a:buChar char="○"/>
              <a:defRPr sz="1733">
                <a:solidFill>
                  <a:schemeClr val="dk1"/>
                </a:solidFill>
                <a:latin typeface="Proxima Nova"/>
                <a:ea typeface="Proxima Nova"/>
                <a:cs typeface="Proxima Nova"/>
                <a:sym typeface="Proxima Nova"/>
              </a:defRPr>
            </a:lvl5pPr>
            <a:lvl6pPr marL="2743200" lvl="5" indent="-311150" algn="l">
              <a:lnSpc>
                <a:spcPct val="110000"/>
              </a:lnSpc>
              <a:spcBef>
                <a:spcPts val="1333"/>
              </a:spcBef>
              <a:spcAft>
                <a:spcPts val="0"/>
              </a:spcAft>
              <a:buClr>
                <a:schemeClr val="dk1"/>
              </a:buClr>
              <a:buSzPts val="1300"/>
              <a:buFont typeface="Proxima Nova"/>
              <a:buChar char="■"/>
              <a:defRPr sz="1733">
                <a:solidFill>
                  <a:schemeClr val="dk1"/>
                </a:solidFill>
                <a:latin typeface="Proxima Nova"/>
                <a:ea typeface="Proxima Nova"/>
                <a:cs typeface="Proxima Nova"/>
                <a:sym typeface="Proxima Nova"/>
              </a:defRPr>
            </a:lvl6pPr>
            <a:lvl7pPr marL="3200400" lvl="6" indent="-311150" algn="l">
              <a:lnSpc>
                <a:spcPct val="110000"/>
              </a:lnSpc>
              <a:spcBef>
                <a:spcPts val="1333"/>
              </a:spcBef>
              <a:spcAft>
                <a:spcPts val="0"/>
              </a:spcAft>
              <a:buClr>
                <a:schemeClr val="dk1"/>
              </a:buClr>
              <a:buSzPts val="1300"/>
              <a:buFont typeface="Proxima Nova"/>
              <a:buChar char="●"/>
              <a:defRPr sz="1733">
                <a:solidFill>
                  <a:schemeClr val="dk1"/>
                </a:solidFill>
                <a:latin typeface="Proxima Nova"/>
                <a:ea typeface="Proxima Nova"/>
                <a:cs typeface="Proxima Nova"/>
                <a:sym typeface="Proxima Nova"/>
              </a:defRPr>
            </a:lvl7pPr>
            <a:lvl8pPr marL="3657600" lvl="7" indent="-311150" algn="l">
              <a:lnSpc>
                <a:spcPct val="110000"/>
              </a:lnSpc>
              <a:spcBef>
                <a:spcPts val="1333"/>
              </a:spcBef>
              <a:spcAft>
                <a:spcPts val="0"/>
              </a:spcAft>
              <a:buClr>
                <a:schemeClr val="dk1"/>
              </a:buClr>
              <a:buSzPts val="1300"/>
              <a:buFont typeface="Proxima Nova"/>
              <a:buChar char="○"/>
              <a:defRPr sz="1733">
                <a:solidFill>
                  <a:schemeClr val="dk1"/>
                </a:solidFill>
                <a:latin typeface="Proxima Nova"/>
                <a:ea typeface="Proxima Nova"/>
                <a:cs typeface="Proxima Nova"/>
                <a:sym typeface="Proxima Nova"/>
              </a:defRPr>
            </a:lvl8pPr>
            <a:lvl9pPr marL="4114800" lvl="8" indent="-311150" algn="l">
              <a:lnSpc>
                <a:spcPct val="110000"/>
              </a:lnSpc>
              <a:spcBef>
                <a:spcPts val="1333"/>
              </a:spcBef>
              <a:spcAft>
                <a:spcPts val="1333"/>
              </a:spcAft>
              <a:buClr>
                <a:schemeClr val="dk1"/>
              </a:buClr>
              <a:buSzPts val="1300"/>
              <a:buFont typeface="Proxima Nova"/>
              <a:buChar char="■"/>
              <a:defRPr sz="1733">
                <a:solidFill>
                  <a:schemeClr val="dk1"/>
                </a:solidFill>
                <a:latin typeface="Proxima Nova"/>
                <a:ea typeface="Proxima Nova"/>
                <a:cs typeface="Proxima Nova"/>
                <a:sym typeface="Proxima Nova"/>
              </a:defRPr>
            </a:lvl9pPr>
          </a:lstStyle>
          <a:p>
            <a:endParaRPr/>
          </a:p>
        </p:txBody>
      </p:sp>
      <p:sp>
        <p:nvSpPr>
          <p:cNvPr id="574" name="Google Shape;574;p42"/>
          <p:cNvSpPr txBox="1">
            <a:spLocks noGrp="1"/>
          </p:cNvSpPr>
          <p:nvPr>
            <p:ph type="body" idx="2"/>
          </p:nvPr>
        </p:nvSpPr>
        <p:spPr>
          <a:xfrm>
            <a:off x="6331684" y="1200533"/>
            <a:ext cx="5481372" cy="5026000"/>
          </a:xfrm>
          <a:prstGeom prst="rect">
            <a:avLst/>
          </a:prstGeom>
          <a:noFill/>
          <a:ln>
            <a:noFill/>
          </a:ln>
        </p:spPr>
        <p:txBody>
          <a:bodyPr spcFirstLastPara="1" wrap="square" lIns="91425" tIns="91425" rIns="91425" bIns="91425" anchor="t" anchorCtr="0">
            <a:noAutofit/>
          </a:bodyPr>
          <a:lstStyle>
            <a:lvl1pPr marL="457200" lvl="0" indent="-311150" algn="l">
              <a:lnSpc>
                <a:spcPct val="110000"/>
              </a:lnSpc>
              <a:spcBef>
                <a:spcPts val="0"/>
              </a:spcBef>
              <a:spcAft>
                <a:spcPts val="0"/>
              </a:spcAft>
              <a:buClr>
                <a:schemeClr val="dk1"/>
              </a:buClr>
              <a:buSzPts val="1300"/>
              <a:buFont typeface="Proxima Nova"/>
              <a:buChar char="●"/>
              <a:defRPr sz="1733">
                <a:solidFill>
                  <a:schemeClr val="dk1"/>
                </a:solidFill>
                <a:latin typeface="Proxima Nova"/>
                <a:ea typeface="Proxima Nova"/>
                <a:cs typeface="Proxima Nova"/>
                <a:sym typeface="Proxima Nova"/>
              </a:defRPr>
            </a:lvl1pPr>
            <a:lvl2pPr marL="914400" lvl="1" indent="-311150" algn="l">
              <a:lnSpc>
                <a:spcPct val="110000"/>
              </a:lnSpc>
              <a:spcBef>
                <a:spcPts val="1333"/>
              </a:spcBef>
              <a:spcAft>
                <a:spcPts val="0"/>
              </a:spcAft>
              <a:buClr>
                <a:schemeClr val="dk1"/>
              </a:buClr>
              <a:buSzPts val="1300"/>
              <a:buFont typeface="Proxima Nova"/>
              <a:buChar char="○"/>
              <a:defRPr sz="1733">
                <a:solidFill>
                  <a:schemeClr val="dk1"/>
                </a:solidFill>
                <a:latin typeface="Proxima Nova"/>
                <a:ea typeface="Proxima Nova"/>
                <a:cs typeface="Proxima Nova"/>
                <a:sym typeface="Proxima Nova"/>
              </a:defRPr>
            </a:lvl2pPr>
            <a:lvl3pPr marL="1371600" lvl="2" indent="-311150" algn="l">
              <a:lnSpc>
                <a:spcPct val="110000"/>
              </a:lnSpc>
              <a:spcBef>
                <a:spcPts val="1333"/>
              </a:spcBef>
              <a:spcAft>
                <a:spcPts val="0"/>
              </a:spcAft>
              <a:buClr>
                <a:schemeClr val="dk1"/>
              </a:buClr>
              <a:buSzPts val="1300"/>
              <a:buFont typeface="Proxima Nova"/>
              <a:buChar char="■"/>
              <a:defRPr sz="1733">
                <a:solidFill>
                  <a:schemeClr val="dk1"/>
                </a:solidFill>
                <a:latin typeface="Proxima Nova"/>
                <a:ea typeface="Proxima Nova"/>
                <a:cs typeface="Proxima Nova"/>
                <a:sym typeface="Proxima Nova"/>
              </a:defRPr>
            </a:lvl3pPr>
            <a:lvl4pPr marL="1828800" lvl="3" indent="-311150" algn="l">
              <a:lnSpc>
                <a:spcPct val="110000"/>
              </a:lnSpc>
              <a:spcBef>
                <a:spcPts val="1333"/>
              </a:spcBef>
              <a:spcAft>
                <a:spcPts val="0"/>
              </a:spcAft>
              <a:buClr>
                <a:schemeClr val="dk1"/>
              </a:buClr>
              <a:buSzPts val="1300"/>
              <a:buFont typeface="Proxima Nova"/>
              <a:buChar char="●"/>
              <a:defRPr sz="1733">
                <a:solidFill>
                  <a:schemeClr val="dk1"/>
                </a:solidFill>
                <a:latin typeface="Proxima Nova"/>
                <a:ea typeface="Proxima Nova"/>
                <a:cs typeface="Proxima Nova"/>
                <a:sym typeface="Proxima Nova"/>
              </a:defRPr>
            </a:lvl4pPr>
            <a:lvl5pPr marL="2286000" lvl="4" indent="-311150" algn="l">
              <a:lnSpc>
                <a:spcPct val="110000"/>
              </a:lnSpc>
              <a:spcBef>
                <a:spcPts val="1333"/>
              </a:spcBef>
              <a:spcAft>
                <a:spcPts val="0"/>
              </a:spcAft>
              <a:buClr>
                <a:schemeClr val="dk1"/>
              </a:buClr>
              <a:buSzPts val="1300"/>
              <a:buFont typeface="Proxima Nova"/>
              <a:buChar char="○"/>
              <a:defRPr sz="1733">
                <a:solidFill>
                  <a:schemeClr val="dk1"/>
                </a:solidFill>
                <a:latin typeface="Proxima Nova"/>
                <a:ea typeface="Proxima Nova"/>
                <a:cs typeface="Proxima Nova"/>
                <a:sym typeface="Proxima Nova"/>
              </a:defRPr>
            </a:lvl5pPr>
            <a:lvl6pPr marL="2743200" lvl="5" indent="-311150" algn="l">
              <a:lnSpc>
                <a:spcPct val="110000"/>
              </a:lnSpc>
              <a:spcBef>
                <a:spcPts val="1333"/>
              </a:spcBef>
              <a:spcAft>
                <a:spcPts val="0"/>
              </a:spcAft>
              <a:buClr>
                <a:schemeClr val="dk1"/>
              </a:buClr>
              <a:buSzPts val="1300"/>
              <a:buFont typeface="Proxima Nova"/>
              <a:buChar char="■"/>
              <a:defRPr sz="1733">
                <a:solidFill>
                  <a:schemeClr val="dk1"/>
                </a:solidFill>
                <a:latin typeface="Proxima Nova"/>
                <a:ea typeface="Proxima Nova"/>
                <a:cs typeface="Proxima Nova"/>
                <a:sym typeface="Proxima Nova"/>
              </a:defRPr>
            </a:lvl6pPr>
            <a:lvl7pPr marL="3200400" lvl="6" indent="-311150" algn="l">
              <a:lnSpc>
                <a:spcPct val="110000"/>
              </a:lnSpc>
              <a:spcBef>
                <a:spcPts val="1333"/>
              </a:spcBef>
              <a:spcAft>
                <a:spcPts val="0"/>
              </a:spcAft>
              <a:buClr>
                <a:schemeClr val="dk1"/>
              </a:buClr>
              <a:buSzPts val="1300"/>
              <a:buFont typeface="Proxima Nova"/>
              <a:buChar char="●"/>
              <a:defRPr sz="1733">
                <a:solidFill>
                  <a:schemeClr val="dk1"/>
                </a:solidFill>
                <a:latin typeface="Proxima Nova"/>
                <a:ea typeface="Proxima Nova"/>
                <a:cs typeface="Proxima Nova"/>
                <a:sym typeface="Proxima Nova"/>
              </a:defRPr>
            </a:lvl7pPr>
            <a:lvl8pPr marL="3657600" lvl="7" indent="-311150" algn="l">
              <a:lnSpc>
                <a:spcPct val="110000"/>
              </a:lnSpc>
              <a:spcBef>
                <a:spcPts val="1333"/>
              </a:spcBef>
              <a:spcAft>
                <a:spcPts val="0"/>
              </a:spcAft>
              <a:buClr>
                <a:schemeClr val="dk1"/>
              </a:buClr>
              <a:buSzPts val="1300"/>
              <a:buFont typeface="Proxima Nova"/>
              <a:buChar char="○"/>
              <a:defRPr sz="1733">
                <a:solidFill>
                  <a:schemeClr val="dk1"/>
                </a:solidFill>
                <a:latin typeface="Proxima Nova"/>
                <a:ea typeface="Proxima Nova"/>
                <a:cs typeface="Proxima Nova"/>
                <a:sym typeface="Proxima Nova"/>
              </a:defRPr>
            </a:lvl8pPr>
            <a:lvl9pPr marL="4114800" lvl="8" indent="-311150" algn="l">
              <a:lnSpc>
                <a:spcPct val="110000"/>
              </a:lnSpc>
              <a:spcBef>
                <a:spcPts val="1333"/>
              </a:spcBef>
              <a:spcAft>
                <a:spcPts val="1333"/>
              </a:spcAft>
              <a:buClr>
                <a:schemeClr val="dk1"/>
              </a:buClr>
              <a:buSzPts val="1300"/>
              <a:buFont typeface="Proxima Nova"/>
              <a:buChar char="■"/>
              <a:defRPr sz="1733">
                <a:solidFill>
                  <a:schemeClr val="dk1"/>
                </a:solidFill>
                <a:latin typeface="Proxima Nova"/>
                <a:ea typeface="Proxima Nova"/>
                <a:cs typeface="Proxima Nova"/>
                <a:sym typeface="Proxima Nova"/>
              </a:defRPr>
            </a:lvl9pPr>
          </a:lstStyle>
          <a:p>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575"/>
        <p:cNvGrpSpPr/>
        <p:nvPr/>
      </p:nvGrpSpPr>
      <p:grpSpPr>
        <a:xfrm>
          <a:off x="0" y="0"/>
          <a:ext cx="0" cy="0"/>
          <a:chOff x="0" y="0"/>
          <a:chExt cx="0" cy="0"/>
        </a:xfrm>
      </p:grpSpPr>
      <p:sp>
        <p:nvSpPr>
          <p:cNvPr id="576" name="Google Shape;576;p43"/>
          <p:cNvSpPr txBox="1">
            <a:spLocks noGrp="1"/>
          </p:cNvSpPr>
          <p:nvPr>
            <p:ph type="title"/>
          </p:nvPr>
        </p:nvSpPr>
        <p:spPr>
          <a:xfrm>
            <a:off x="151590" y="199892"/>
            <a:ext cx="11726183" cy="632593"/>
          </a:xfrm>
          <a:prstGeom prst="rect">
            <a:avLst/>
          </a:prstGeom>
          <a:noFill/>
          <a:ln>
            <a:noFill/>
          </a:ln>
        </p:spPr>
        <p:txBody>
          <a:bodyPr spcFirstLastPara="1" wrap="square" lIns="91425" tIns="45700" rIns="91425" bIns="45700" anchor="t" anchorCtr="0">
            <a:noAutofit/>
          </a:bodyPr>
          <a:lstStyle>
            <a:lvl1pPr marR="0" lvl="0" algn="l">
              <a:lnSpc>
                <a:spcPct val="90000"/>
              </a:lnSpc>
              <a:spcBef>
                <a:spcPts val="0"/>
              </a:spcBef>
              <a:spcAft>
                <a:spcPts val="0"/>
              </a:spcAft>
              <a:buClr>
                <a:srgbClr val="008774"/>
              </a:buClr>
              <a:buSzPts val="2800"/>
              <a:buFont typeface="Arial"/>
              <a:buNone/>
              <a:defRPr sz="3732" b="1" i="0" u="none" strike="noStrike" cap="none">
                <a:solidFill>
                  <a:srgbClr val="008774"/>
                </a:solidFill>
                <a:latin typeface="Arial"/>
                <a:ea typeface="Arial"/>
                <a:cs typeface="Arial"/>
                <a:sym typeface="Arial"/>
              </a:defRPr>
            </a:lvl1pPr>
            <a:lvl2pPr lvl="1" algn="l">
              <a:lnSpc>
                <a:spcPct val="100000"/>
              </a:lnSpc>
              <a:spcBef>
                <a:spcPts val="0"/>
              </a:spcBef>
              <a:spcAft>
                <a:spcPts val="0"/>
              </a:spcAft>
              <a:buSzPts val="1400"/>
              <a:buNone/>
              <a:defRPr sz="2399"/>
            </a:lvl2pPr>
            <a:lvl3pPr lvl="2" algn="l">
              <a:lnSpc>
                <a:spcPct val="100000"/>
              </a:lnSpc>
              <a:spcBef>
                <a:spcPts val="0"/>
              </a:spcBef>
              <a:spcAft>
                <a:spcPts val="0"/>
              </a:spcAft>
              <a:buSzPts val="1400"/>
              <a:buNone/>
              <a:defRPr sz="2399"/>
            </a:lvl3pPr>
            <a:lvl4pPr lvl="3" algn="l">
              <a:lnSpc>
                <a:spcPct val="100000"/>
              </a:lnSpc>
              <a:spcBef>
                <a:spcPts val="0"/>
              </a:spcBef>
              <a:spcAft>
                <a:spcPts val="0"/>
              </a:spcAft>
              <a:buSzPts val="1400"/>
              <a:buNone/>
              <a:defRPr sz="2399"/>
            </a:lvl4pPr>
            <a:lvl5pPr lvl="4" algn="l">
              <a:lnSpc>
                <a:spcPct val="100000"/>
              </a:lnSpc>
              <a:spcBef>
                <a:spcPts val="0"/>
              </a:spcBef>
              <a:spcAft>
                <a:spcPts val="0"/>
              </a:spcAft>
              <a:buSzPts val="1400"/>
              <a:buNone/>
              <a:defRPr sz="2399"/>
            </a:lvl5pPr>
            <a:lvl6pPr lvl="5" algn="l">
              <a:lnSpc>
                <a:spcPct val="100000"/>
              </a:lnSpc>
              <a:spcBef>
                <a:spcPts val="0"/>
              </a:spcBef>
              <a:spcAft>
                <a:spcPts val="0"/>
              </a:spcAft>
              <a:buSzPts val="1400"/>
              <a:buNone/>
              <a:defRPr sz="2399"/>
            </a:lvl6pPr>
            <a:lvl7pPr lvl="6" algn="l">
              <a:lnSpc>
                <a:spcPct val="100000"/>
              </a:lnSpc>
              <a:spcBef>
                <a:spcPts val="0"/>
              </a:spcBef>
              <a:spcAft>
                <a:spcPts val="0"/>
              </a:spcAft>
              <a:buSzPts val="1400"/>
              <a:buNone/>
              <a:defRPr sz="2399"/>
            </a:lvl7pPr>
            <a:lvl8pPr lvl="7" algn="l">
              <a:lnSpc>
                <a:spcPct val="100000"/>
              </a:lnSpc>
              <a:spcBef>
                <a:spcPts val="0"/>
              </a:spcBef>
              <a:spcAft>
                <a:spcPts val="0"/>
              </a:spcAft>
              <a:buSzPts val="1400"/>
              <a:buNone/>
              <a:defRPr sz="2399"/>
            </a:lvl8pPr>
            <a:lvl9pPr lvl="8" algn="l">
              <a:lnSpc>
                <a:spcPct val="100000"/>
              </a:lnSpc>
              <a:spcBef>
                <a:spcPts val="0"/>
              </a:spcBef>
              <a:spcAft>
                <a:spcPts val="0"/>
              </a:spcAft>
              <a:buSzPts val="1400"/>
              <a:buNone/>
              <a:defRPr sz="2399"/>
            </a:lvl9pPr>
          </a:lstStyle>
          <a:p>
            <a:endParaRPr/>
          </a:p>
        </p:txBody>
      </p:sp>
      <p:sp>
        <p:nvSpPr>
          <p:cNvPr id="577" name="Google Shape;577;p43"/>
          <p:cNvSpPr txBox="1">
            <a:spLocks noGrp="1"/>
          </p:cNvSpPr>
          <p:nvPr>
            <p:ph type="sldNum" idx="12"/>
          </p:nvPr>
        </p:nvSpPr>
        <p:spPr>
          <a:xfrm>
            <a:off x="5062" y="6431151"/>
            <a:ext cx="497654" cy="365125"/>
          </a:xfrm>
          <a:prstGeom prst="rect">
            <a:avLst/>
          </a:prstGeom>
          <a:noFill/>
          <a:ln>
            <a:noFill/>
          </a:ln>
        </p:spPr>
        <p:txBody>
          <a:bodyPr spcFirstLastPara="1" wrap="square" lIns="91425" tIns="45700" rIns="91425" bIns="45700" anchor="t" anchorCtr="0">
            <a:noAutofit/>
          </a:bodyPr>
          <a:lstStyle>
            <a:lvl1pPr marL="0" marR="0" lvl="0" indent="0" algn="l">
              <a:lnSpc>
                <a:spcPct val="100000"/>
              </a:lnSpc>
              <a:spcBef>
                <a:spcPts val="0"/>
              </a:spcBef>
              <a:spcAft>
                <a:spcPts val="0"/>
              </a:spcAft>
              <a:buSzPts val="2399"/>
              <a:buNone/>
              <a:defRPr sz="2399" b="0" i="0" u="none" strike="noStrike" cap="none">
                <a:solidFill>
                  <a:schemeClr val="dk1"/>
                </a:solidFill>
                <a:latin typeface="Arial"/>
                <a:ea typeface="Arial"/>
                <a:cs typeface="Arial"/>
                <a:sym typeface="Arial"/>
              </a:defRPr>
            </a:lvl1pPr>
            <a:lvl2pPr marL="0" marR="0" lvl="1" indent="0" algn="l">
              <a:lnSpc>
                <a:spcPct val="100000"/>
              </a:lnSpc>
              <a:spcBef>
                <a:spcPts val="0"/>
              </a:spcBef>
              <a:spcAft>
                <a:spcPts val="0"/>
              </a:spcAft>
              <a:buSzPts val="2399"/>
              <a:buNone/>
              <a:defRPr sz="2399" b="0" i="0" u="none" strike="noStrike" cap="none">
                <a:solidFill>
                  <a:schemeClr val="dk1"/>
                </a:solidFill>
                <a:latin typeface="Arial"/>
                <a:ea typeface="Arial"/>
                <a:cs typeface="Arial"/>
                <a:sym typeface="Arial"/>
              </a:defRPr>
            </a:lvl2pPr>
            <a:lvl3pPr marL="0" marR="0" lvl="2" indent="0" algn="l">
              <a:lnSpc>
                <a:spcPct val="100000"/>
              </a:lnSpc>
              <a:spcBef>
                <a:spcPts val="0"/>
              </a:spcBef>
              <a:spcAft>
                <a:spcPts val="0"/>
              </a:spcAft>
              <a:buSzPts val="2399"/>
              <a:buNone/>
              <a:defRPr sz="2399" b="0" i="0" u="none" strike="noStrike" cap="none">
                <a:solidFill>
                  <a:schemeClr val="dk1"/>
                </a:solidFill>
                <a:latin typeface="Arial"/>
                <a:ea typeface="Arial"/>
                <a:cs typeface="Arial"/>
                <a:sym typeface="Arial"/>
              </a:defRPr>
            </a:lvl3pPr>
            <a:lvl4pPr marL="0" marR="0" lvl="3" indent="0" algn="l">
              <a:lnSpc>
                <a:spcPct val="100000"/>
              </a:lnSpc>
              <a:spcBef>
                <a:spcPts val="0"/>
              </a:spcBef>
              <a:spcAft>
                <a:spcPts val="0"/>
              </a:spcAft>
              <a:buSzPts val="2399"/>
              <a:buNone/>
              <a:defRPr sz="2399" b="0" i="0" u="none" strike="noStrike" cap="none">
                <a:solidFill>
                  <a:schemeClr val="dk1"/>
                </a:solidFill>
                <a:latin typeface="Arial"/>
                <a:ea typeface="Arial"/>
                <a:cs typeface="Arial"/>
                <a:sym typeface="Arial"/>
              </a:defRPr>
            </a:lvl4pPr>
            <a:lvl5pPr marL="0" marR="0" lvl="4" indent="0" algn="l">
              <a:lnSpc>
                <a:spcPct val="100000"/>
              </a:lnSpc>
              <a:spcBef>
                <a:spcPts val="0"/>
              </a:spcBef>
              <a:spcAft>
                <a:spcPts val="0"/>
              </a:spcAft>
              <a:buSzPts val="2399"/>
              <a:buNone/>
              <a:defRPr sz="2399" b="0" i="0" u="none" strike="noStrike" cap="none">
                <a:solidFill>
                  <a:schemeClr val="dk1"/>
                </a:solidFill>
                <a:latin typeface="Arial"/>
                <a:ea typeface="Arial"/>
                <a:cs typeface="Arial"/>
                <a:sym typeface="Arial"/>
              </a:defRPr>
            </a:lvl5pPr>
            <a:lvl6pPr marL="0" marR="0" lvl="5" indent="0" algn="l">
              <a:lnSpc>
                <a:spcPct val="100000"/>
              </a:lnSpc>
              <a:spcBef>
                <a:spcPts val="0"/>
              </a:spcBef>
              <a:spcAft>
                <a:spcPts val="0"/>
              </a:spcAft>
              <a:buSzPts val="2399"/>
              <a:buNone/>
              <a:defRPr sz="2399" b="0" i="0" u="none" strike="noStrike" cap="none">
                <a:solidFill>
                  <a:schemeClr val="dk1"/>
                </a:solidFill>
                <a:latin typeface="Arial"/>
                <a:ea typeface="Arial"/>
                <a:cs typeface="Arial"/>
                <a:sym typeface="Arial"/>
              </a:defRPr>
            </a:lvl6pPr>
            <a:lvl7pPr marL="0" marR="0" lvl="6" indent="0" algn="l">
              <a:lnSpc>
                <a:spcPct val="100000"/>
              </a:lnSpc>
              <a:spcBef>
                <a:spcPts val="0"/>
              </a:spcBef>
              <a:spcAft>
                <a:spcPts val="0"/>
              </a:spcAft>
              <a:buSzPts val="2399"/>
              <a:buNone/>
              <a:defRPr sz="2399" b="0" i="0" u="none" strike="noStrike" cap="none">
                <a:solidFill>
                  <a:schemeClr val="dk1"/>
                </a:solidFill>
                <a:latin typeface="Arial"/>
                <a:ea typeface="Arial"/>
                <a:cs typeface="Arial"/>
                <a:sym typeface="Arial"/>
              </a:defRPr>
            </a:lvl7pPr>
            <a:lvl8pPr marL="0" marR="0" lvl="7" indent="0" algn="l">
              <a:lnSpc>
                <a:spcPct val="100000"/>
              </a:lnSpc>
              <a:spcBef>
                <a:spcPts val="0"/>
              </a:spcBef>
              <a:spcAft>
                <a:spcPts val="0"/>
              </a:spcAft>
              <a:buSzPts val="2399"/>
              <a:buNone/>
              <a:defRPr sz="2399" b="0" i="0" u="none" strike="noStrike" cap="none">
                <a:solidFill>
                  <a:schemeClr val="dk1"/>
                </a:solidFill>
                <a:latin typeface="Arial"/>
                <a:ea typeface="Arial"/>
                <a:cs typeface="Arial"/>
                <a:sym typeface="Arial"/>
              </a:defRPr>
            </a:lvl8pPr>
            <a:lvl9pPr marL="0" marR="0" lvl="8" indent="0" algn="l">
              <a:lnSpc>
                <a:spcPct val="100000"/>
              </a:lnSpc>
              <a:spcBef>
                <a:spcPts val="0"/>
              </a:spcBef>
              <a:spcAft>
                <a:spcPts val="0"/>
              </a:spcAft>
              <a:buSzPts val="2399"/>
              <a:buNone/>
              <a:defRPr sz="2399" b="0" i="0" u="none" strike="noStrike" cap="none">
                <a:solidFill>
                  <a:schemeClr val="dk1"/>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
        <p:nvSpPr>
          <p:cNvPr id="578" name="Google Shape;578;p43"/>
          <p:cNvSpPr txBox="1">
            <a:spLocks noGrp="1"/>
          </p:cNvSpPr>
          <p:nvPr>
            <p:ph type="body" idx="1"/>
          </p:nvPr>
        </p:nvSpPr>
        <p:spPr>
          <a:xfrm>
            <a:off x="356406" y="1481607"/>
            <a:ext cx="11115429" cy="4756736"/>
          </a:xfrm>
          <a:prstGeom prst="rect">
            <a:avLst/>
          </a:prstGeom>
          <a:noFill/>
          <a:ln>
            <a:noFill/>
          </a:ln>
        </p:spPr>
        <p:txBody>
          <a:bodyPr spcFirstLastPara="1" wrap="square" lIns="91425" tIns="45700" rIns="91425" bIns="45700" anchor="t" anchorCtr="0">
            <a:noAutofit/>
          </a:bodyPr>
          <a:lstStyle>
            <a:lvl1pPr marL="457200" marR="0" lvl="0" indent="-228600" algn="l">
              <a:lnSpc>
                <a:spcPct val="100000"/>
              </a:lnSpc>
              <a:spcBef>
                <a:spcPts val="480"/>
              </a:spcBef>
              <a:spcAft>
                <a:spcPts val="0"/>
              </a:spcAft>
              <a:buClr>
                <a:srgbClr val="000000"/>
              </a:buClr>
              <a:buSzPts val="1800"/>
              <a:buFont typeface="Arial"/>
              <a:buNone/>
              <a:defRPr sz="2399" b="0" i="0" u="none" strike="noStrike" cap="none">
                <a:solidFill>
                  <a:srgbClr val="000000"/>
                </a:solidFill>
                <a:latin typeface="Arial"/>
                <a:ea typeface="Arial"/>
                <a:cs typeface="Arial"/>
                <a:sym typeface="Arial"/>
              </a:defRPr>
            </a:lvl1pPr>
            <a:lvl2pPr marL="914400" marR="0" lvl="1" indent="-406400" algn="l">
              <a:lnSpc>
                <a:spcPct val="100000"/>
              </a:lnSpc>
              <a:spcBef>
                <a:spcPts val="746"/>
              </a:spcBef>
              <a:spcAft>
                <a:spcPts val="0"/>
              </a:spcAft>
              <a:buClr>
                <a:schemeClr val="dk1"/>
              </a:buClr>
              <a:buSzPts val="2800"/>
              <a:buFont typeface="Arial"/>
              <a:buChar char="–"/>
              <a:defRPr sz="3732" b="0" i="0" u="none" strike="noStrike" cap="none">
                <a:solidFill>
                  <a:schemeClr val="dk1"/>
                </a:solidFill>
                <a:latin typeface="Arial"/>
                <a:ea typeface="Arial"/>
                <a:cs typeface="Arial"/>
                <a:sym typeface="Arial"/>
              </a:defRPr>
            </a:lvl2pPr>
            <a:lvl3pPr marL="1371600" marR="0" lvl="2" indent="-381000" algn="l">
              <a:lnSpc>
                <a:spcPct val="100000"/>
              </a:lnSpc>
              <a:spcBef>
                <a:spcPts val="640"/>
              </a:spcBef>
              <a:spcAft>
                <a:spcPts val="0"/>
              </a:spcAft>
              <a:buClr>
                <a:schemeClr val="dk1"/>
              </a:buClr>
              <a:buSzPts val="2400"/>
              <a:buFont typeface="Arial"/>
              <a:buChar char="•"/>
              <a:defRPr sz="3199" b="0" i="0" u="none" strike="noStrike" cap="none">
                <a:solidFill>
                  <a:schemeClr val="dk1"/>
                </a:solidFill>
                <a:latin typeface="Arial"/>
                <a:ea typeface="Arial"/>
                <a:cs typeface="Arial"/>
                <a:sym typeface="Arial"/>
              </a:defRPr>
            </a:lvl3pPr>
            <a:lvl4pPr marL="1828800" marR="0" lvl="3" indent="-355600" algn="l">
              <a:lnSpc>
                <a:spcPct val="100000"/>
              </a:lnSpc>
              <a:spcBef>
                <a:spcPts val="533"/>
              </a:spcBef>
              <a:spcAft>
                <a:spcPts val="0"/>
              </a:spcAft>
              <a:buClr>
                <a:schemeClr val="dk1"/>
              </a:buClr>
              <a:buSzPts val="2000"/>
              <a:buFont typeface="Arial"/>
              <a:buChar char="–"/>
              <a:defRPr sz="2666" b="0" i="0" u="none" strike="noStrike" cap="none">
                <a:solidFill>
                  <a:schemeClr val="dk1"/>
                </a:solidFill>
                <a:latin typeface="Arial"/>
                <a:ea typeface="Arial"/>
                <a:cs typeface="Arial"/>
                <a:sym typeface="Arial"/>
              </a:defRPr>
            </a:lvl4pPr>
            <a:lvl5pPr marL="2286000" marR="0" lvl="4" indent="-355600" algn="l">
              <a:lnSpc>
                <a:spcPct val="100000"/>
              </a:lnSpc>
              <a:spcBef>
                <a:spcPts val="533"/>
              </a:spcBef>
              <a:spcAft>
                <a:spcPts val="0"/>
              </a:spcAft>
              <a:buClr>
                <a:schemeClr val="dk1"/>
              </a:buClr>
              <a:buSzPts val="2000"/>
              <a:buFont typeface="Arial"/>
              <a:buChar char="»"/>
              <a:defRPr sz="2666" b="0" i="0" u="none" strike="noStrike" cap="none">
                <a:solidFill>
                  <a:schemeClr val="dk1"/>
                </a:solidFill>
                <a:latin typeface="Arial"/>
                <a:ea typeface="Arial"/>
                <a:cs typeface="Arial"/>
                <a:sym typeface="Arial"/>
              </a:defRPr>
            </a:lvl5pPr>
            <a:lvl6pPr marL="2743200" marR="0" lvl="5" indent="-355600" algn="l">
              <a:lnSpc>
                <a:spcPct val="100000"/>
              </a:lnSpc>
              <a:spcBef>
                <a:spcPts val="533"/>
              </a:spcBef>
              <a:spcAft>
                <a:spcPts val="0"/>
              </a:spcAft>
              <a:buClr>
                <a:schemeClr val="dk1"/>
              </a:buClr>
              <a:buSzPts val="2000"/>
              <a:buFont typeface="Arial"/>
              <a:buChar char="•"/>
              <a:defRPr sz="2666" b="0" i="0" u="none" strike="noStrike" cap="none">
                <a:solidFill>
                  <a:schemeClr val="dk1"/>
                </a:solidFill>
                <a:latin typeface="Arial"/>
                <a:ea typeface="Arial"/>
                <a:cs typeface="Arial"/>
                <a:sym typeface="Arial"/>
              </a:defRPr>
            </a:lvl6pPr>
            <a:lvl7pPr marL="3200400" marR="0" lvl="6" indent="-355600" algn="l">
              <a:lnSpc>
                <a:spcPct val="100000"/>
              </a:lnSpc>
              <a:spcBef>
                <a:spcPts val="533"/>
              </a:spcBef>
              <a:spcAft>
                <a:spcPts val="0"/>
              </a:spcAft>
              <a:buClr>
                <a:schemeClr val="dk1"/>
              </a:buClr>
              <a:buSzPts val="2000"/>
              <a:buFont typeface="Arial"/>
              <a:buChar char="•"/>
              <a:defRPr sz="2666" b="0" i="0" u="none" strike="noStrike" cap="none">
                <a:solidFill>
                  <a:schemeClr val="dk1"/>
                </a:solidFill>
                <a:latin typeface="Arial"/>
                <a:ea typeface="Arial"/>
                <a:cs typeface="Arial"/>
                <a:sym typeface="Arial"/>
              </a:defRPr>
            </a:lvl7pPr>
            <a:lvl8pPr marL="3657600" marR="0" lvl="7" indent="-355600" algn="l">
              <a:lnSpc>
                <a:spcPct val="90000"/>
              </a:lnSpc>
              <a:spcBef>
                <a:spcPts val="533"/>
              </a:spcBef>
              <a:spcAft>
                <a:spcPts val="0"/>
              </a:spcAft>
              <a:buClr>
                <a:schemeClr val="dk1"/>
              </a:buClr>
              <a:buSzPts val="2000"/>
              <a:buFont typeface="Arial"/>
              <a:buChar char="•"/>
              <a:defRPr sz="2666" b="0" i="0" u="none" strike="noStrike" cap="none">
                <a:solidFill>
                  <a:schemeClr val="dk1"/>
                </a:solidFill>
                <a:latin typeface="Arial"/>
                <a:ea typeface="Arial"/>
                <a:cs typeface="Arial"/>
                <a:sym typeface="Arial"/>
              </a:defRPr>
            </a:lvl8pPr>
            <a:lvl9pPr marL="4114800" marR="0" lvl="8" indent="-355600" algn="l">
              <a:lnSpc>
                <a:spcPct val="100000"/>
              </a:lnSpc>
              <a:spcBef>
                <a:spcPts val="533"/>
              </a:spcBef>
              <a:spcAft>
                <a:spcPts val="0"/>
              </a:spcAft>
              <a:buClr>
                <a:schemeClr val="dk1"/>
              </a:buClr>
              <a:buSzPts val="2000"/>
              <a:buFont typeface="Arial"/>
              <a:buChar char="•"/>
              <a:defRPr sz="2666" b="0" i="0" u="none" strike="noStrike" cap="none">
                <a:solidFill>
                  <a:schemeClr val="dk1"/>
                </a:solidFill>
                <a:latin typeface="Arial"/>
                <a:ea typeface="Arial"/>
                <a:cs typeface="Arial"/>
                <a:sym typeface="Arial"/>
              </a:defRPr>
            </a:lvl9pPr>
          </a:lstStyle>
          <a:p>
            <a:endParaRPr/>
          </a:p>
        </p:txBody>
      </p:sp>
      <p:sp>
        <p:nvSpPr>
          <p:cNvPr id="579" name="Google Shape;579;p43"/>
          <p:cNvSpPr/>
          <p:nvPr/>
        </p:nvSpPr>
        <p:spPr>
          <a:xfrm>
            <a:off x="0" y="1"/>
            <a:ext cx="12188825" cy="71991"/>
          </a:xfrm>
          <a:prstGeom prst="rect">
            <a:avLst/>
          </a:prstGeom>
          <a:solidFill>
            <a:srgbClr val="008774"/>
          </a:solidFill>
          <a:ln>
            <a:noFill/>
          </a:ln>
        </p:spPr>
        <p:txBody>
          <a:bodyPr spcFirstLastPara="1" wrap="square" lIns="121850" tIns="60900" rIns="121850" bIns="60900" anchor="ctr" anchorCtr="0">
            <a:noAutofit/>
          </a:bodyPr>
          <a:lstStyle/>
          <a:p>
            <a:pPr marL="0" marR="0" lvl="0" indent="0" algn="ctr" rtl="0">
              <a:lnSpc>
                <a:spcPct val="100000"/>
              </a:lnSpc>
              <a:spcBef>
                <a:spcPts val="0"/>
              </a:spcBef>
              <a:spcAft>
                <a:spcPts val="0"/>
              </a:spcAft>
              <a:buClr>
                <a:srgbClr val="000000"/>
              </a:buClr>
              <a:buSzPts val="2399"/>
              <a:buFont typeface="Arial"/>
              <a:buNone/>
            </a:pPr>
            <a:endParaRPr sz="2399"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Pivotal Title Slide">
  <p:cSld name="Pivotal Title Slide">
    <p:bg>
      <p:bgPr>
        <a:solidFill>
          <a:schemeClr val="accent1"/>
        </a:solidFill>
        <a:effectLst/>
      </p:bgPr>
    </p:bg>
    <p:spTree>
      <p:nvGrpSpPr>
        <p:cNvPr id="1" name="Shape 580"/>
        <p:cNvGrpSpPr/>
        <p:nvPr/>
      </p:nvGrpSpPr>
      <p:grpSpPr>
        <a:xfrm>
          <a:off x="0" y="0"/>
          <a:ext cx="0" cy="0"/>
          <a:chOff x="0" y="0"/>
          <a:chExt cx="0" cy="0"/>
        </a:xfrm>
      </p:grpSpPr>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Main Page">
  <p:cSld name="Main Page">
    <p:spTree>
      <p:nvGrpSpPr>
        <p:cNvPr id="1" name="Shape 581"/>
        <p:cNvGrpSpPr/>
        <p:nvPr/>
      </p:nvGrpSpPr>
      <p:grpSpPr>
        <a:xfrm>
          <a:off x="0" y="0"/>
          <a:ext cx="0" cy="0"/>
          <a:chOff x="0" y="0"/>
          <a:chExt cx="0" cy="0"/>
        </a:xfrm>
      </p:grpSpPr>
      <p:sp>
        <p:nvSpPr>
          <p:cNvPr id="582" name="Google Shape;582;p45"/>
          <p:cNvSpPr txBox="1">
            <a:spLocks noGrp="1"/>
          </p:cNvSpPr>
          <p:nvPr>
            <p:ph type="title"/>
          </p:nvPr>
        </p:nvSpPr>
        <p:spPr>
          <a:xfrm>
            <a:off x="151590" y="199892"/>
            <a:ext cx="11726183" cy="632593"/>
          </a:xfrm>
          <a:prstGeom prst="rect">
            <a:avLst/>
          </a:prstGeom>
          <a:noFill/>
          <a:ln>
            <a:noFill/>
          </a:ln>
        </p:spPr>
        <p:txBody>
          <a:bodyPr spcFirstLastPara="1" wrap="square" lIns="91425" tIns="45700" rIns="91425" bIns="45700" anchor="t" anchorCtr="0">
            <a:noAutofit/>
          </a:bodyPr>
          <a:lstStyle>
            <a:lvl1pPr marR="0" lvl="0" algn="l">
              <a:lnSpc>
                <a:spcPct val="90000"/>
              </a:lnSpc>
              <a:spcBef>
                <a:spcPts val="0"/>
              </a:spcBef>
              <a:spcAft>
                <a:spcPts val="0"/>
              </a:spcAft>
              <a:buClr>
                <a:srgbClr val="008774"/>
              </a:buClr>
              <a:buSzPts val="2800"/>
              <a:buFont typeface="Proxima Nova Semibold"/>
              <a:buNone/>
              <a:defRPr sz="3732" b="1" i="0">
                <a:solidFill>
                  <a:srgbClr val="008774"/>
                </a:solidFill>
                <a:latin typeface="Proxima Nova Semibold"/>
                <a:ea typeface="Proxima Nova Semibold"/>
                <a:cs typeface="Proxima Nova Semibold"/>
                <a:sym typeface="Proxima Nova Semibold"/>
              </a:defRPr>
            </a:lvl1pPr>
            <a:lvl2pPr lvl="1" algn="l">
              <a:lnSpc>
                <a:spcPct val="100000"/>
              </a:lnSpc>
              <a:spcBef>
                <a:spcPts val="0"/>
              </a:spcBef>
              <a:spcAft>
                <a:spcPts val="0"/>
              </a:spcAft>
              <a:buSzPts val="1400"/>
              <a:buNone/>
              <a:defRPr sz="2399"/>
            </a:lvl2pPr>
            <a:lvl3pPr lvl="2" algn="l">
              <a:lnSpc>
                <a:spcPct val="100000"/>
              </a:lnSpc>
              <a:spcBef>
                <a:spcPts val="0"/>
              </a:spcBef>
              <a:spcAft>
                <a:spcPts val="0"/>
              </a:spcAft>
              <a:buSzPts val="1400"/>
              <a:buNone/>
              <a:defRPr sz="2399"/>
            </a:lvl3pPr>
            <a:lvl4pPr lvl="3" algn="l">
              <a:lnSpc>
                <a:spcPct val="100000"/>
              </a:lnSpc>
              <a:spcBef>
                <a:spcPts val="0"/>
              </a:spcBef>
              <a:spcAft>
                <a:spcPts val="0"/>
              </a:spcAft>
              <a:buSzPts val="1400"/>
              <a:buNone/>
              <a:defRPr sz="2399"/>
            </a:lvl4pPr>
            <a:lvl5pPr lvl="4" algn="l">
              <a:lnSpc>
                <a:spcPct val="100000"/>
              </a:lnSpc>
              <a:spcBef>
                <a:spcPts val="0"/>
              </a:spcBef>
              <a:spcAft>
                <a:spcPts val="0"/>
              </a:spcAft>
              <a:buSzPts val="1400"/>
              <a:buNone/>
              <a:defRPr sz="2399"/>
            </a:lvl5pPr>
            <a:lvl6pPr lvl="5" algn="l">
              <a:lnSpc>
                <a:spcPct val="100000"/>
              </a:lnSpc>
              <a:spcBef>
                <a:spcPts val="0"/>
              </a:spcBef>
              <a:spcAft>
                <a:spcPts val="0"/>
              </a:spcAft>
              <a:buSzPts val="1400"/>
              <a:buNone/>
              <a:defRPr sz="2399"/>
            </a:lvl6pPr>
            <a:lvl7pPr lvl="6" algn="l">
              <a:lnSpc>
                <a:spcPct val="100000"/>
              </a:lnSpc>
              <a:spcBef>
                <a:spcPts val="0"/>
              </a:spcBef>
              <a:spcAft>
                <a:spcPts val="0"/>
              </a:spcAft>
              <a:buSzPts val="1400"/>
              <a:buNone/>
              <a:defRPr sz="2399"/>
            </a:lvl7pPr>
            <a:lvl8pPr lvl="7" algn="l">
              <a:lnSpc>
                <a:spcPct val="100000"/>
              </a:lnSpc>
              <a:spcBef>
                <a:spcPts val="0"/>
              </a:spcBef>
              <a:spcAft>
                <a:spcPts val="0"/>
              </a:spcAft>
              <a:buSzPts val="1400"/>
              <a:buNone/>
              <a:defRPr sz="2399"/>
            </a:lvl8pPr>
            <a:lvl9pPr lvl="8" algn="l">
              <a:lnSpc>
                <a:spcPct val="100000"/>
              </a:lnSpc>
              <a:spcBef>
                <a:spcPts val="0"/>
              </a:spcBef>
              <a:spcAft>
                <a:spcPts val="0"/>
              </a:spcAft>
              <a:buSzPts val="1400"/>
              <a:buNone/>
              <a:defRPr sz="2399"/>
            </a:lvl9pPr>
          </a:lstStyle>
          <a:p>
            <a:endParaRPr/>
          </a:p>
        </p:txBody>
      </p:sp>
      <p:sp>
        <p:nvSpPr>
          <p:cNvPr id="583" name="Google Shape;583;p45"/>
          <p:cNvSpPr txBox="1">
            <a:spLocks noGrp="1"/>
          </p:cNvSpPr>
          <p:nvPr>
            <p:ph type="body" idx="1"/>
          </p:nvPr>
        </p:nvSpPr>
        <p:spPr>
          <a:xfrm>
            <a:off x="152361" y="832485"/>
            <a:ext cx="11725396" cy="384753"/>
          </a:xfrm>
          <a:prstGeom prst="rect">
            <a:avLst/>
          </a:prstGeom>
          <a:noFill/>
          <a:ln>
            <a:noFill/>
          </a:ln>
        </p:spPr>
        <p:txBody>
          <a:bodyPr spcFirstLastPara="1" wrap="square" lIns="91425" tIns="45700" rIns="91425" bIns="45700" anchor="t" anchorCtr="0">
            <a:noAutofit/>
          </a:bodyPr>
          <a:lstStyle>
            <a:lvl1pPr marL="457200" marR="0" lvl="0" indent="-228600" algn="l">
              <a:lnSpc>
                <a:spcPct val="100000"/>
              </a:lnSpc>
              <a:spcBef>
                <a:spcPts val="480"/>
              </a:spcBef>
              <a:spcAft>
                <a:spcPts val="0"/>
              </a:spcAft>
              <a:buClr>
                <a:srgbClr val="7F7F7F"/>
              </a:buClr>
              <a:buSzPts val="1800"/>
              <a:buFont typeface="Arial"/>
              <a:buNone/>
              <a:defRPr sz="2399" b="0" i="0" u="none" strike="noStrike" cap="none">
                <a:solidFill>
                  <a:srgbClr val="7F7F7F"/>
                </a:solidFill>
                <a:latin typeface="Proxima Nova Semibold"/>
                <a:ea typeface="Proxima Nova Semibold"/>
                <a:cs typeface="Proxima Nova Semibold"/>
                <a:sym typeface="Proxima Nova Semibold"/>
              </a:defRPr>
            </a:lvl1pPr>
            <a:lvl2pPr marL="914400" marR="0" lvl="1" indent="-406400" algn="l">
              <a:lnSpc>
                <a:spcPct val="100000"/>
              </a:lnSpc>
              <a:spcBef>
                <a:spcPts val="746"/>
              </a:spcBef>
              <a:spcAft>
                <a:spcPts val="0"/>
              </a:spcAft>
              <a:buClr>
                <a:schemeClr val="dk1"/>
              </a:buClr>
              <a:buSzPts val="2800"/>
              <a:buFont typeface="Arial"/>
              <a:buChar char="–"/>
              <a:defRPr sz="3732" b="0" i="0" u="none" strike="noStrike" cap="none">
                <a:solidFill>
                  <a:schemeClr val="dk1"/>
                </a:solidFill>
                <a:latin typeface="Arial"/>
                <a:ea typeface="Arial"/>
                <a:cs typeface="Arial"/>
                <a:sym typeface="Arial"/>
              </a:defRPr>
            </a:lvl2pPr>
            <a:lvl3pPr marL="1371600" marR="0" lvl="2" indent="-381000" algn="l">
              <a:lnSpc>
                <a:spcPct val="100000"/>
              </a:lnSpc>
              <a:spcBef>
                <a:spcPts val="640"/>
              </a:spcBef>
              <a:spcAft>
                <a:spcPts val="0"/>
              </a:spcAft>
              <a:buClr>
                <a:schemeClr val="dk1"/>
              </a:buClr>
              <a:buSzPts val="2400"/>
              <a:buFont typeface="Arial"/>
              <a:buChar char="•"/>
              <a:defRPr sz="3199" b="0" i="0" u="none" strike="noStrike" cap="none">
                <a:solidFill>
                  <a:schemeClr val="dk1"/>
                </a:solidFill>
                <a:latin typeface="Arial"/>
                <a:ea typeface="Arial"/>
                <a:cs typeface="Arial"/>
                <a:sym typeface="Arial"/>
              </a:defRPr>
            </a:lvl3pPr>
            <a:lvl4pPr marL="1828800" marR="0" lvl="3" indent="-355600" algn="l">
              <a:lnSpc>
                <a:spcPct val="100000"/>
              </a:lnSpc>
              <a:spcBef>
                <a:spcPts val="533"/>
              </a:spcBef>
              <a:spcAft>
                <a:spcPts val="0"/>
              </a:spcAft>
              <a:buClr>
                <a:schemeClr val="dk1"/>
              </a:buClr>
              <a:buSzPts val="2000"/>
              <a:buFont typeface="Arial"/>
              <a:buChar char="–"/>
              <a:defRPr sz="2666" b="0" i="0" u="none" strike="noStrike" cap="none">
                <a:solidFill>
                  <a:schemeClr val="dk1"/>
                </a:solidFill>
                <a:latin typeface="Arial"/>
                <a:ea typeface="Arial"/>
                <a:cs typeface="Arial"/>
                <a:sym typeface="Arial"/>
              </a:defRPr>
            </a:lvl4pPr>
            <a:lvl5pPr marL="2286000" marR="0" lvl="4" indent="-355600" algn="l">
              <a:lnSpc>
                <a:spcPct val="100000"/>
              </a:lnSpc>
              <a:spcBef>
                <a:spcPts val="533"/>
              </a:spcBef>
              <a:spcAft>
                <a:spcPts val="0"/>
              </a:spcAft>
              <a:buClr>
                <a:schemeClr val="dk1"/>
              </a:buClr>
              <a:buSzPts val="2000"/>
              <a:buFont typeface="Arial"/>
              <a:buChar char="»"/>
              <a:defRPr sz="2666" b="0" i="0" u="none" strike="noStrike" cap="none">
                <a:solidFill>
                  <a:schemeClr val="dk1"/>
                </a:solidFill>
                <a:latin typeface="Arial"/>
                <a:ea typeface="Arial"/>
                <a:cs typeface="Arial"/>
                <a:sym typeface="Arial"/>
              </a:defRPr>
            </a:lvl5pPr>
            <a:lvl6pPr marL="2743200" marR="0" lvl="5" indent="-355600" algn="l">
              <a:lnSpc>
                <a:spcPct val="100000"/>
              </a:lnSpc>
              <a:spcBef>
                <a:spcPts val="533"/>
              </a:spcBef>
              <a:spcAft>
                <a:spcPts val="0"/>
              </a:spcAft>
              <a:buClr>
                <a:schemeClr val="dk1"/>
              </a:buClr>
              <a:buSzPts val="2000"/>
              <a:buFont typeface="Arial"/>
              <a:buChar char="•"/>
              <a:defRPr sz="2666" b="0" i="0" u="none" strike="noStrike" cap="none">
                <a:solidFill>
                  <a:schemeClr val="dk1"/>
                </a:solidFill>
                <a:latin typeface="Arial"/>
                <a:ea typeface="Arial"/>
                <a:cs typeface="Arial"/>
                <a:sym typeface="Arial"/>
              </a:defRPr>
            </a:lvl6pPr>
            <a:lvl7pPr marL="3200400" marR="0" lvl="6" indent="-355600" algn="l">
              <a:lnSpc>
                <a:spcPct val="100000"/>
              </a:lnSpc>
              <a:spcBef>
                <a:spcPts val="533"/>
              </a:spcBef>
              <a:spcAft>
                <a:spcPts val="0"/>
              </a:spcAft>
              <a:buClr>
                <a:schemeClr val="dk1"/>
              </a:buClr>
              <a:buSzPts val="2000"/>
              <a:buFont typeface="Arial"/>
              <a:buChar char="•"/>
              <a:defRPr sz="2666" b="0" i="0" u="none" strike="noStrike" cap="none">
                <a:solidFill>
                  <a:schemeClr val="dk1"/>
                </a:solidFill>
                <a:latin typeface="Arial"/>
                <a:ea typeface="Arial"/>
                <a:cs typeface="Arial"/>
                <a:sym typeface="Arial"/>
              </a:defRPr>
            </a:lvl7pPr>
            <a:lvl8pPr marL="3657600" marR="0" lvl="7" indent="-355600" algn="l">
              <a:lnSpc>
                <a:spcPct val="90000"/>
              </a:lnSpc>
              <a:spcBef>
                <a:spcPts val="533"/>
              </a:spcBef>
              <a:spcAft>
                <a:spcPts val="0"/>
              </a:spcAft>
              <a:buClr>
                <a:schemeClr val="dk1"/>
              </a:buClr>
              <a:buSzPts val="2000"/>
              <a:buFont typeface="Arial"/>
              <a:buChar char="•"/>
              <a:defRPr sz="2666" b="0" i="0" u="none" strike="noStrike" cap="none">
                <a:solidFill>
                  <a:schemeClr val="dk1"/>
                </a:solidFill>
                <a:latin typeface="Arial"/>
                <a:ea typeface="Arial"/>
                <a:cs typeface="Arial"/>
                <a:sym typeface="Arial"/>
              </a:defRPr>
            </a:lvl8pPr>
            <a:lvl9pPr marL="4114800" marR="0" lvl="8" indent="-355600" algn="l">
              <a:lnSpc>
                <a:spcPct val="100000"/>
              </a:lnSpc>
              <a:spcBef>
                <a:spcPts val="533"/>
              </a:spcBef>
              <a:spcAft>
                <a:spcPts val="0"/>
              </a:spcAft>
              <a:buClr>
                <a:schemeClr val="dk1"/>
              </a:buClr>
              <a:buSzPts val="2000"/>
              <a:buFont typeface="Arial"/>
              <a:buChar char="•"/>
              <a:defRPr sz="2666" b="0" i="0" u="none" strike="noStrike" cap="none">
                <a:solidFill>
                  <a:schemeClr val="dk1"/>
                </a:solidFill>
                <a:latin typeface="Arial"/>
                <a:ea typeface="Arial"/>
                <a:cs typeface="Arial"/>
                <a:sym typeface="Arial"/>
              </a:defRPr>
            </a:lvl9pPr>
          </a:lstStyle>
          <a:p>
            <a:endParaRPr/>
          </a:p>
        </p:txBody>
      </p:sp>
      <p:sp>
        <p:nvSpPr>
          <p:cNvPr id="584" name="Google Shape;584;p45"/>
          <p:cNvSpPr/>
          <p:nvPr/>
        </p:nvSpPr>
        <p:spPr>
          <a:xfrm>
            <a:off x="0" y="1"/>
            <a:ext cx="12188825" cy="71991"/>
          </a:xfrm>
          <a:prstGeom prst="rect">
            <a:avLst/>
          </a:prstGeom>
          <a:solidFill>
            <a:srgbClr val="008774"/>
          </a:solidFill>
          <a:ln>
            <a:noFill/>
          </a:ln>
        </p:spPr>
        <p:txBody>
          <a:bodyPr spcFirstLastPara="1" wrap="square" lIns="121850" tIns="60900" rIns="121850" bIns="60900" anchor="ctr" anchorCtr="0">
            <a:noAutofit/>
          </a:bodyPr>
          <a:lstStyle/>
          <a:p>
            <a:pPr marL="0" marR="0" lvl="0" indent="0" algn="ctr" rtl="0">
              <a:lnSpc>
                <a:spcPct val="100000"/>
              </a:lnSpc>
              <a:spcBef>
                <a:spcPts val="0"/>
              </a:spcBef>
              <a:spcAft>
                <a:spcPts val="0"/>
              </a:spcAft>
              <a:buClr>
                <a:srgbClr val="000000"/>
              </a:buClr>
              <a:buSzPts val="2399"/>
              <a:buFont typeface="Arial"/>
              <a:buNone/>
            </a:pPr>
            <a:endParaRPr sz="2399" b="0" i="0" u="none" strike="noStrike" cap="none">
              <a:solidFill>
                <a:schemeClr val="lt1"/>
              </a:solidFill>
              <a:latin typeface="Arial"/>
              <a:ea typeface="Arial"/>
              <a:cs typeface="Arial"/>
              <a:sym typeface="Arial"/>
            </a:endParaRPr>
          </a:p>
        </p:txBody>
      </p:sp>
      <p:sp>
        <p:nvSpPr>
          <p:cNvPr id="585" name="Google Shape;585;p45"/>
          <p:cNvSpPr txBox="1"/>
          <p:nvPr/>
        </p:nvSpPr>
        <p:spPr>
          <a:xfrm>
            <a:off x="11512921" y="164416"/>
            <a:ext cx="575237" cy="307776"/>
          </a:xfrm>
          <a:prstGeom prst="rect">
            <a:avLst/>
          </a:prstGeom>
          <a:noFill/>
          <a:ln>
            <a:noFill/>
          </a:ln>
        </p:spPr>
        <p:txBody>
          <a:bodyPr spcFirstLastPara="1" wrap="square" lIns="121850" tIns="60900" rIns="121850" bIns="60900" anchor="t"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B3B3B3"/>
                </a:solidFill>
                <a:latin typeface="Proxima Nova"/>
                <a:ea typeface="Proxima Nova"/>
                <a:cs typeface="Proxima Nova"/>
                <a:sym typeface="Proxima Nova"/>
              </a:rPr>
              <a:t>‹#›</a:t>
            </a:fld>
            <a:endParaRPr sz="1200" b="0" i="0" u="none" strike="noStrike" cap="none">
              <a:solidFill>
                <a:srgbClr val="B3B3B3"/>
              </a:solidFill>
              <a:latin typeface="Proxima Nova"/>
              <a:ea typeface="Proxima Nova"/>
              <a:cs typeface="Proxima Nova"/>
              <a:sym typeface="Proxima Nova"/>
            </a:endParaRPr>
          </a:p>
        </p:txBody>
      </p:sp>
      <p:sp>
        <p:nvSpPr>
          <p:cNvPr id="586" name="Google Shape;586;p45"/>
          <p:cNvSpPr txBox="1"/>
          <p:nvPr/>
        </p:nvSpPr>
        <p:spPr>
          <a:xfrm>
            <a:off x="11529110" y="6618654"/>
            <a:ext cx="246157" cy="492443"/>
          </a:xfrm>
          <a:prstGeom prst="rect">
            <a:avLst/>
          </a:prstGeom>
          <a:noFill/>
          <a:ln>
            <a:noFill/>
          </a:ln>
        </p:spPr>
        <p:txBody>
          <a:bodyPr spcFirstLastPara="1" wrap="square" lIns="121850" tIns="60900" rIns="121850" bIns="60900" anchor="t" anchorCtr="0">
            <a:noAutofit/>
          </a:bodyPr>
          <a:lstStyle/>
          <a:p>
            <a:pPr marL="0" marR="0" lvl="0" indent="0" algn="l" rtl="0">
              <a:lnSpc>
                <a:spcPct val="100000"/>
              </a:lnSpc>
              <a:spcBef>
                <a:spcPts val="0"/>
              </a:spcBef>
              <a:spcAft>
                <a:spcPts val="0"/>
              </a:spcAft>
              <a:buClr>
                <a:srgbClr val="000000"/>
              </a:buClr>
              <a:buSzPts val="2399"/>
              <a:buFont typeface="Arial"/>
              <a:buNone/>
            </a:pPr>
            <a:endParaRPr sz="2399" b="0" i="0" u="none" strike="noStrike" cap="none">
              <a:solidFill>
                <a:schemeClr val="dk1"/>
              </a:solidFill>
              <a:latin typeface="Arial"/>
              <a:ea typeface="Arial"/>
              <a:cs typeface="Arial"/>
              <a:sym typeface="Arial"/>
            </a:endParaRPr>
          </a:p>
        </p:txBody>
      </p:sp>
      <p:sp>
        <p:nvSpPr>
          <p:cNvPr id="587" name="Google Shape;587;p45"/>
          <p:cNvSpPr txBox="1"/>
          <p:nvPr/>
        </p:nvSpPr>
        <p:spPr>
          <a:xfrm>
            <a:off x="11252500" y="6541179"/>
            <a:ext cx="246157" cy="492443"/>
          </a:xfrm>
          <a:prstGeom prst="rect">
            <a:avLst/>
          </a:prstGeom>
          <a:noFill/>
          <a:ln>
            <a:noFill/>
          </a:ln>
        </p:spPr>
        <p:txBody>
          <a:bodyPr spcFirstLastPara="1" wrap="square" lIns="121850" tIns="60900" rIns="121850" bIns="60900" anchor="t" anchorCtr="0">
            <a:noAutofit/>
          </a:bodyPr>
          <a:lstStyle/>
          <a:p>
            <a:pPr marL="0" marR="0" lvl="0" indent="0" algn="l" rtl="0">
              <a:lnSpc>
                <a:spcPct val="100000"/>
              </a:lnSpc>
              <a:spcBef>
                <a:spcPts val="0"/>
              </a:spcBef>
              <a:spcAft>
                <a:spcPts val="0"/>
              </a:spcAft>
              <a:buClr>
                <a:srgbClr val="000000"/>
              </a:buClr>
              <a:buSzPts val="2399"/>
              <a:buFont typeface="Arial"/>
              <a:buNone/>
            </a:pPr>
            <a:endParaRPr sz="2399"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Title_Only">
  <p:cSld name="Title_Only">
    <p:spTree>
      <p:nvGrpSpPr>
        <p:cNvPr id="1" name="Shape 588"/>
        <p:cNvGrpSpPr/>
        <p:nvPr/>
      </p:nvGrpSpPr>
      <p:grpSpPr>
        <a:xfrm>
          <a:off x="0" y="0"/>
          <a:ext cx="0" cy="0"/>
          <a:chOff x="0" y="0"/>
          <a:chExt cx="0" cy="0"/>
        </a:xfrm>
      </p:grpSpPr>
      <p:sp>
        <p:nvSpPr>
          <p:cNvPr id="589" name="Google Shape;589;p46"/>
          <p:cNvSpPr txBox="1">
            <a:spLocks noGrp="1"/>
          </p:cNvSpPr>
          <p:nvPr>
            <p:ph type="title"/>
          </p:nvPr>
        </p:nvSpPr>
        <p:spPr>
          <a:xfrm>
            <a:off x="151590" y="199892"/>
            <a:ext cx="11726183" cy="632593"/>
          </a:xfrm>
          <a:prstGeom prst="rect">
            <a:avLst/>
          </a:prstGeom>
          <a:noFill/>
          <a:ln>
            <a:noFill/>
          </a:ln>
        </p:spPr>
        <p:txBody>
          <a:bodyPr spcFirstLastPara="1" wrap="square" lIns="91425" tIns="45700" rIns="91425" bIns="45700" anchor="t" anchorCtr="0">
            <a:noAutofit/>
          </a:bodyPr>
          <a:lstStyle>
            <a:lvl1pPr marR="0" lvl="0" algn="l">
              <a:lnSpc>
                <a:spcPct val="90000"/>
              </a:lnSpc>
              <a:spcBef>
                <a:spcPts val="0"/>
              </a:spcBef>
              <a:spcAft>
                <a:spcPts val="0"/>
              </a:spcAft>
              <a:buClr>
                <a:srgbClr val="008774"/>
              </a:buClr>
              <a:buSzPts val="2800"/>
              <a:buFont typeface="Proxima Nova Semibold"/>
              <a:buNone/>
              <a:defRPr sz="3732" b="1" i="0" u="none" strike="noStrike" cap="none">
                <a:solidFill>
                  <a:srgbClr val="008774"/>
                </a:solidFill>
                <a:latin typeface="Proxima Nova Semibold"/>
                <a:ea typeface="Proxima Nova Semibold"/>
                <a:cs typeface="Proxima Nova Semibold"/>
                <a:sym typeface="Proxima Nova Semibold"/>
              </a:defRPr>
            </a:lvl1pPr>
            <a:lvl2pPr lvl="1" algn="l">
              <a:lnSpc>
                <a:spcPct val="100000"/>
              </a:lnSpc>
              <a:spcBef>
                <a:spcPts val="0"/>
              </a:spcBef>
              <a:spcAft>
                <a:spcPts val="0"/>
              </a:spcAft>
              <a:buSzPts val="1400"/>
              <a:buNone/>
              <a:defRPr sz="2399"/>
            </a:lvl2pPr>
            <a:lvl3pPr lvl="2" algn="l">
              <a:lnSpc>
                <a:spcPct val="100000"/>
              </a:lnSpc>
              <a:spcBef>
                <a:spcPts val="0"/>
              </a:spcBef>
              <a:spcAft>
                <a:spcPts val="0"/>
              </a:spcAft>
              <a:buSzPts val="1400"/>
              <a:buNone/>
              <a:defRPr sz="2399"/>
            </a:lvl3pPr>
            <a:lvl4pPr lvl="3" algn="l">
              <a:lnSpc>
                <a:spcPct val="100000"/>
              </a:lnSpc>
              <a:spcBef>
                <a:spcPts val="0"/>
              </a:spcBef>
              <a:spcAft>
                <a:spcPts val="0"/>
              </a:spcAft>
              <a:buSzPts val="1400"/>
              <a:buNone/>
              <a:defRPr sz="2399"/>
            </a:lvl4pPr>
            <a:lvl5pPr lvl="4" algn="l">
              <a:lnSpc>
                <a:spcPct val="100000"/>
              </a:lnSpc>
              <a:spcBef>
                <a:spcPts val="0"/>
              </a:spcBef>
              <a:spcAft>
                <a:spcPts val="0"/>
              </a:spcAft>
              <a:buSzPts val="1400"/>
              <a:buNone/>
              <a:defRPr sz="2399"/>
            </a:lvl5pPr>
            <a:lvl6pPr lvl="5" algn="l">
              <a:lnSpc>
                <a:spcPct val="100000"/>
              </a:lnSpc>
              <a:spcBef>
                <a:spcPts val="0"/>
              </a:spcBef>
              <a:spcAft>
                <a:spcPts val="0"/>
              </a:spcAft>
              <a:buSzPts val="1400"/>
              <a:buNone/>
              <a:defRPr sz="2399"/>
            </a:lvl6pPr>
            <a:lvl7pPr lvl="6" algn="l">
              <a:lnSpc>
                <a:spcPct val="100000"/>
              </a:lnSpc>
              <a:spcBef>
                <a:spcPts val="0"/>
              </a:spcBef>
              <a:spcAft>
                <a:spcPts val="0"/>
              </a:spcAft>
              <a:buSzPts val="1400"/>
              <a:buNone/>
              <a:defRPr sz="2399"/>
            </a:lvl7pPr>
            <a:lvl8pPr lvl="7" algn="l">
              <a:lnSpc>
                <a:spcPct val="100000"/>
              </a:lnSpc>
              <a:spcBef>
                <a:spcPts val="0"/>
              </a:spcBef>
              <a:spcAft>
                <a:spcPts val="0"/>
              </a:spcAft>
              <a:buSzPts val="1400"/>
              <a:buNone/>
              <a:defRPr sz="2399"/>
            </a:lvl8pPr>
            <a:lvl9pPr lvl="8" algn="l">
              <a:lnSpc>
                <a:spcPct val="100000"/>
              </a:lnSpc>
              <a:spcBef>
                <a:spcPts val="0"/>
              </a:spcBef>
              <a:spcAft>
                <a:spcPts val="0"/>
              </a:spcAft>
              <a:buSzPts val="1400"/>
              <a:buNone/>
              <a:defRPr sz="2399"/>
            </a:lvl9pPr>
          </a:lstStyle>
          <a:p>
            <a:endParaRPr/>
          </a:p>
        </p:txBody>
      </p:sp>
      <p:sp>
        <p:nvSpPr>
          <p:cNvPr id="590" name="Google Shape;590;p46"/>
          <p:cNvSpPr/>
          <p:nvPr/>
        </p:nvSpPr>
        <p:spPr>
          <a:xfrm>
            <a:off x="0" y="1"/>
            <a:ext cx="12188825" cy="71991"/>
          </a:xfrm>
          <a:prstGeom prst="rect">
            <a:avLst/>
          </a:prstGeom>
          <a:solidFill>
            <a:srgbClr val="008774"/>
          </a:solidFill>
          <a:ln>
            <a:noFill/>
          </a:ln>
        </p:spPr>
        <p:txBody>
          <a:bodyPr spcFirstLastPara="1" wrap="square" lIns="121850" tIns="60900" rIns="121850" bIns="60900" anchor="ctr" anchorCtr="0">
            <a:noAutofit/>
          </a:bodyPr>
          <a:lstStyle/>
          <a:p>
            <a:pPr marL="0" marR="0" lvl="0" indent="0" algn="ctr" rtl="0">
              <a:lnSpc>
                <a:spcPct val="100000"/>
              </a:lnSpc>
              <a:spcBef>
                <a:spcPts val="0"/>
              </a:spcBef>
              <a:spcAft>
                <a:spcPts val="0"/>
              </a:spcAft>
              <a:buClr>
                <a:srgbClr val="000000"/>
              </a:buClr>
              <a:buSzPts val="2399"/>
              <a:buFont typeface="Arial"/>
              <a:buNone/>
            </a:pPr>
            <a:endParaRPr sz="2399" b="0" i="0" u="none" strike="noStrike" cap="none">
              <a:solidFill>
                <a:schemeClr val="lt1"/>
              </a:solidFill>
              <a:latin typeface="Arial"/>
              <a:ea typeface="Arial"/>
              <a:cs typeface="Arial"/>
              <a:sym typeface="Arial"/>
            </a:endParaRPr>
          </a:p>
        </p:txBody>
      </p:sp>
      <p:sp>
        <p:nvSpPr>
          <p:cNvPr id="591" name="Google Shape;591;p46"/>
          <p:cNvSpPr txBox="1"/>
          <p:nvPr/>
        </p:nvSpPr>
        <p:spPr>
          <a:xfrm>
            <a:off x="11512921" y="164416"/>
            <a:ext cx="575237" cy="307776"/>
          </a:xfrm>
          <a:prstGeom prst="rect">
            <a:avLst/>
          </a:prstGeom>
          <a:noFill/>
          <a:ln>
            <a:noFill/>
          </a:ln>
        </p:spPr>
        <p:txBody>
          <a:bodyPr spcFirstLastPara="1" wrap="square" lIns="121850" tIns="60900" rIns="121850" bIns="60900" anchor="t"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B3B3B3"/>
                </a:solidFill>
                <a:latin typeface="Proxima Nova"/>
                <a:ea typeface="Proxima Nova"/>
                <a:cs typeface="Proxima Nova"/>
                <a:sym typeface="Proxima Nova"/>
              </a:rPr>
              <a:t>‹#›</a:t>
            </a:fld>
            <a:endParaRPr sz="1200" b="0" i="0" u="none" strike="noStrike" cap="none">
              <a:solidFill>
                <a:srgbClr val="B3B3B3"/>
              </a:solidFill>
              <a:latin typeface="Proxima Nova"/>
              <a:ea typeface="Proxima Nova"/>
              <a:cs typeface="Proxima Nova"/>
              <a:sym typeface="Proxima Nova"/>
            </a:endParaRPr>
          </a:p>
        </p:txBody>
      </p:sp>
      <p:sp>
        <p:nvSpPr>
          <p:cNvPr id="592" name="Google Shape;592;p46"/>
          <p:cNvSpPr txBox="1"/>
          <p:nvPr/>
        </p:nvSpPr>
        <p:spPr>
          <a:xfrm>
            <a:off x="11529110" y="6618654"/>
            <a:ext cx="246157" cy="492443"/>
          </a:xfrm>
          <a:prstGeom prst="rect">
            <a:avLst/>
          </a:prstGeom>
          <a:noFill/>
          <a:ln>
            <a:noFill/>
          </a:ln>
        </p:spPr>
        <p:txBody>
          <a:bodyPr spcFirstLastPara="1" wrap="square" lIns="121850" tIns="60900" rIns="121850" bIns="60900" anchor="t" anchorCtr="0">
            <a:noAutofit/>
          </a:bodyPr>
          <a:lstStyle/>
          <a:p>
            <a:pPr marL="0" marR="0" lvl="0" indent="0" algn="l" rtl="0">
              <a:lnSpc>
                <a:spcPct val="100000"/>
              </a:lnSpc>
              <a:spcBef>
                <a:spcPts val="0"/>
              </a:spcBef>
              <a:spcAft>
                <a:spcPts val="0"/>
              </a:spcAft>
              <a:buClr>
                <a:srgbClr val="000000"/>
              </a:buClr>
              <a:buSzPts val="2399"/>
              <a:buFont typeface="Arial"/>
              <a:buNone/>
            </a:pPr>
            <a:endParaRPr sz="2399" b="0" i="0" u="none" strike="noStrike" cap="none">
              <a:solidFill>
                <a:schemeClr val="dk1"/>
              </a:solidFill>
              <a:latin typeface="Arial"/>
              <a:ea typeface="Arial"/>
              <a:cs typeface="Arial"/>
              <a:sym typeface="Arial"/>
            </a:endParaRPr>
          </a:p>
        </p:txBody>
      </p:sp>
      <p:sp>
        <p:nvSpPr>
          <p:cNvPr id="593" name="Google Shape;593;p46"/>
          <p:cNvSpPr txBox="1"/>
          <p:nvPr/>
        </p:nvSpPr>
        <p:spPr>
          <a:xfrm>
            <a:off x="11252500" y="6541179"/>
            <a:ext cx="246157" cy="492443"/>
          </a:xfrm>
          <a:prstGeom prst="rect">
            <a:avLst/>
          </a:prstGeom>
          <a:noFill/>
          <a:ln>
            <a:noFill/>
          </a:ln>
        </p:spPr>
        <p:txBody>
          <a:bodyPr spcFirstLastPara="1" wrap="square" lIns="121850" tIns="60900" rIns="121850" bIns="60900" anchor="t" anchorCtr="0">
            <a:noAutofit/>
          </a:bodyPr>
          <a:lstStyle/>
          <a:p>
            <a:pPr marL="0" marR="0" lvl="0" indent="0" algn="l" rtl="0">
              <a:lnSpc>
                <a:spcPct val="100000"/>
              </a:lnSpc>
              <a:spcBef>
                <a:spcPts val="0"/>
              </a:spcBef>
              <a:spcAft>
                <a:spcPts val="0"/>
              </a:spcAft>
              <a:buClr>
                <a:srgbClr val="000000"/>
              </a:buClr>
              <a:buSzPts val="2399"/>
              <a:buFont typeface="Arial"/>
              <a:buNone/>
            </a:pPr>
            <a:endParaRPr sz="2399"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1 – Divider">
  <p:cSld name="1 – Divider">
    <p:bg>
      <p:bgPr>
        <a:solidFill>
          <a:schemeClr val="lt2"/>
        </a:solidFill>
        <a:effectLst/>
      </p:bgPr>
    </p:bg>
    <p:spTree>
      <p:nvGrpSpPr>
        <p:cNvPr id="1" name="Shape 594"/>
        <p:cNvGrpSpPr/>
        <p:nvPr/>
      </p:nvGrpSpPr>
      <p:grpSpPr>
        <a:xfrm>
          <a:off x="0" y="0"/>
          <a:ext cx="0" cy="0"/>
          <a:chOff x="0" y="0"/>
          <a:chExt cx="0" cy="0"/>
        </a:xfrm>
      </p:grpSpPr>
      <p:sp>
        <p:nvSpPr>
          <p:cNvPr id="595" name="Google Shape;595;p47"/>
          <p:cNvSpPr txBox="1">
            <a:spLocks noGrp="1"/>
          </p:cNvSpPr>
          <p:nvPr>
            <p:ph type="title"/>
          </p:nvPr>
        </p:nvSpPr>
        <p:spPr>
          <a:xfrm>
            <a:off x="891501" y="3153533"/>
            <a:ext cx="10392893" cy="2270000"/>
          </a:xfrm>
          <a:prstGeom prst="rect">
            <a:avLst/>
          </a:prstGeom>
          <a:noFill/>
          <a:ln>
            <a:noFill/>
          </a:ln>
        </p:spPr>
        <p:txBody>
          <a:bodyPr spcFirstLastPara="1" wrap="square" lIns="91425" tIns="91425" rIns="91425" bIns="91425" anchor="t" anchorCtr="0">
            <a:noAutofit/>
          </a:bodyPr>
          <a:lstStyle>
            <a:lvl1pPr marR="0" lvl="0" algn="ctr">
              <a:lnSpc>
                <a:spcPct val="100000"/>
              </a:lnSpc>
              <a:spcBef>
                <a:spcPts val="0"/>
              </a:spcBef>
              <a:spcAft>
                <a:spcPts val="0"/>
              </a:spcAft>
              <a:buClr>
                <a:schemeClr val="dk1"/>
              </a:buClr>
              <a:buSzPts val="4000"/>
              <a:buFont typeface="Proxima Nova"/>
              <a:buNone/>
              <a:defRPr sz="5332" b="1" i="0" u="none" strike="noStrike" cap="none">
                <a:solidFill>
                  <a:schemeClr val="dk1"/>
                </a:solidFill>
                <a:latin typeface="Proxima Nova"/>
                <a:ea typeface="Proxima Nova"/>
                <a:cs typeface="Proxima Nova"/>
                <a:sym typeface="Proxima Nova"/>
              </a:defRPr>
            </a:lvl1pPr>
            <a:lvl2pPr lvl="1" algn="l">
              <a:lnSpc>
                <a:spcPct val="100000"/>
              </a:lnSpc>
              <a:spcBef>
                <a:spcPts val="0"/>
              </a:spcBef>
              <a:spcAft>
                <a:spcPts val="0"/>
              </a:spcAft>
              <a:buSzPts val="1400"/>
              <a:buFont typeface="Arial"/>
              <a:buNone/>
              <a:defRPr sz="2399"/>
            </a:lvl2pPr>
            <a:lvl3pPr lvl="2" algn="l">
              <a:lnSpc>
                <a:spcPct val="100000"/>
              </a:lnSpc>
              <a:spcBef>
                <a:spcPts val="0"/>
              </a:spcBef>
              <a:spcAft>
                <a:spcPts val="0"/>
              </a:spcAft>
              <a:buSzPts val="1400"/>
              <a:buFont typeface="Arial"/>
              <a:buNone/>
              <a:defRPr sz="2399"/>
            </a:lvl3pPr>
            <a:lvl4pPr lvl="3" algn="l">
              <a:lnSpc>
                <a:spcPct val="100000"/>
              </a:lnSpc>
              <a:spcBef>
                <a:spcPts val="0"/>
              </a:spcBef>
              <a:spcAft>
                <a:spcPts val="0"/>
              </a:spcAft>
              <a:buSzPts val="1400"/>
              <a:buFont typeface="Arial"/>
              <a:buNone/>
              <a:defRPr sz="2399"/>
            </a:lvl4pPr>
            <a:lvl5pPr lvl="4" algn="l">
              <a:lnSpc>
                <a:spcPct val="100000"/>
              </a:lnSpc>
              <a:spcBef>
                <a:spcPts val="0"/>
              </a:spcBef>
              <a:spcAft>
                <a:spcPts val="0"/>
              </a:spcAft>
              <a:buSzPts val="1400"/>
              <a:buFont typeface="Arial"/>
              <a:buNone/>
              <a:defRPr sz="2399"/>
            </a:lvl5pPr>
            <a:lvl6pPr lvl="5" algn="l">
              <a:lnSpc>
                <a:spcPct val="100000"/>
              </a:lnSpc>
              <a:spcBef>
                <a:spcPts val="0"/>
              </a:spcBef>
              <a:spcAft>
                <a:spcPts val="0"/>
              </a:spcAft>
              <a:buSzPts val="1400"/>
              <a:buFont typeface="Arial"/>
              <a:buNone/>
              <a:defRPr sz="2399"/>
            </a:lvl6pPr>
            <a:lvl7pPr lvl="6" algn="l">
              <a:lnSpc>
                <a:spcPct val="100000"/>
              </a:lnSpc>
              <a:spcBef>
                <a:spcPts val="0"/>
              </a:spcBef>
              <a:spcAft>
                <a:spcPts val="0"/>
              </a:spcAft>
              <a:buSzPts val="1400"/>
              <a:buFont typeface="Arial"/>
              <a:buNone/>
              <a:defRPr sz="2399"/>
            </a:lvl7pPr>
            <a:lvl8pPr lvl="7" algn="l">
              <a:lnSpc>
                <a:spcPct val="100000"/>
              </a:lnSpc>
              <a:spcBef>
                <a:spcPts val="0"/>
              </a:spcBef>
              <a:spcAft>
                <a:spcPts val="0"/>
              </a:spcAft>
              <a:buSzPts val="1400"/>
              <a:buFont typeface="Arial"/>
              <a:buNone/>
              <a:defRPr sz="2399"/>
            </a:lvl8pPr>
            <a:lvl9pPr lvl="8" algn="l">
              <a:lnSpc>
                <a:spcPct val="100000"/>
              </a:lnSpc>
              <a:spcBef>
                <a:spcPts val="0"/>
              </a:spcBef>
              <a:spcAft>
                <a:spcPts val="0"/>
              </a:spcAft>
              <a:buSzPts val="1400"/>
              <a:buFont typeface="Arial"/>
              <a:buNone/>
              <a:defRPr sz="2399"/>
            </a:lvl9pPr>
          </a:lstStyle>
          <a:p>
            <a:endParaRPr/>
          </a:p>
        </p:txBody>
      </p:sp>
      <p:grpSp>
        <p:nvGrpSpPr>
          <p:cNvPr id="596" name="Google Shape;596;p47"/>
          <p:cNvGrpSpPr/>
          <p:nvPr/>
        </p:nvGrpSpPr>
        <p:grpSpPr>
          <a:xfrm>
            <a:off x="383267" y="6472741"/>
            <a:ext cx="846332" cy="198288"/>
            <a:chOff x="1841475" y="2392725"/>
            <a:chExt cx="3928925" cy="920275"/>
          </a:xfrm>
        </p:grpSpPr>
        <p:sp>
          <p:nvSpPr>
            <p:cNvPr id="597" name="Google Shape;597;p47"/>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66"/>
                <a:buFont typeface="Arial"/>
                <a:buNone/>
              </a:pPr>
              <a:endParaRPr sz="1866" b="0" i="0" u="none" strike="noStrike" cap="none">
                <a:solidFill>
                  <a:srgbClr val="000000"/>
                </a:solidFill>
                <a:latin typeface="Arial"/>
                <a:ea typeface="Arial"/>
                <a:cs typeface="Arial"/>
                <a:sym typeface="Arial"/>
              </a:endParaRPr>
            </a:p>
          </p:txBody>
        </p:sp>
        <p:sp>
          <p:nvSpPr>
            <p:cNvPr id="598" name="Google Shape;598;p47"/>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66"/>
                <a:buFont typeface="Arial"/>
                <a:buNone/>
              </a:pPr>
              <a:endParaRPr sz="1866" b="0" i="0" u="none" strike="noStrike" cap="none">
                <a:solidFill>
                  <a:srgbClr val="000000"/>
                </a:solidFill>
                <a:latin typeface="Arial"/>
                <a:ea typeface="Arial"/>
                <a:cs typeface="Arial"/>
                <a:sym typeface="Arial"/>
              </a:endParaRPr>
            </a:p>
          </p:txBody>
        </p:sp>
        <p:sp>
          <p:nvSpPr>
            <p:cNvPr id="599" name="Google Shape;599;p47"/>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66"/>
                <a:buFont typeface="Arial"/>
                <a:buNone/>
              </a:pPr>
              <a:endParaRPr sz="1866" b="0" i="0" u="none" strike="noStrike" cap="none">
                <a:solidFill>
                  <a:srgbClr val="000000"/>
                </a:solidFill>
                <a:latin typeface="Arial"/>
                <a:ea typeface="Arial"/>
                <a:cs typeface="Arial"/>
                <a:sym typeface="Arial"/>
              </a:endParaRPr>
            </a:p>
          </p:txBody>
        </p:sp>
        <p:sp>
          <p:nvSpPr>
            <p:cNvPr id="600" name="Google Shape;600;p47"/>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66"/>
                <a:buFont typeface="Arial"/>
                <a:buNone/>
              </a:pPr>
              <a:endParaRPr sz="1866" b="0" i="0" u="none" strike="noStrike" cap="none">
                <a:solidFill>
                  <a:srgbClr val="000000"/>
                </a:solidFill>
                <a:latin typeface="Arial"/>
                <a:ea typeface="Arial"/>
                <a:cs typeface="Arial"/>
                <a:sym typeface="Arial"/>
              </a:endParaRPr>
            </a:p>
          </p:txBody>
        </p:sp>
        <p:sp>
          <p:nvSpPr>
            <p:cNvPr id="601" name="Google Shape;601;p47"/>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66"/>
                <a:buFont typeface="Arial"/>
                <a:buNone/>
              </a:pPr>
              <a:endParaRPr sz="1866" b="0" i="0" u="none" strike="noStrike" cap="none">
                <a:solidFill>
                  <a:srgbClr val="000000"/>
                </a:solidFill>
                <a:latin typeface="Arial"/>
                <a:ea typeface="Arial"/>
                <a:cs typeface="Arial"/>
                <a:sym typeface="Arial"/>
              </a:endParaRPr>
            </a:p>
          </p:txBody>
        </p:sp>
        <p:sp>
          <p:nvSpPr>
            <p:cNvPr id="602" name="Google Shape;602;p47"/>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66"/>
                <a:buFont typeface="Arial"/>
                <a:buNone/>
              </a:pPr>
              <a:endParaRPr sz="1866" b="0" i="0" u="none" strike="noStrike" cap="none">
                <a:solidFill>
                  <a:srgbClr val="000000"/>
                </a:solidFill>
                <a:latin typeface="Arial"/>
                <a:ea typeface="Arial"/>
                <a:cs typeface="Arial"/>
                <a:sym typeface="Arial"/>
              </a:endParaRPr>
            </a:p>
          </p:txBody>
        </p:sp>
        <p:sp>
          <p:nvSpPr>
            <p:cNvPr id="603" name="Google Shape;603;p47"/>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66"/>
                <a:buFont typeface="Arial"/>
                <a:buNone/>
              </a:pPr>
              <a:endParaRPr sz="1866" b="0" i="0" u="none" strike="noStrike" cap="none">
                <a:solidFill>
                  <a:srgbClr val="000000"/>
                </a:solidFill>
                <a:latin typeface="Arial"/>
                <a:ea typeface="Arial"/>
                <a:cs typeface="Arial"/>
                <a:sym typeface="Arial"/>
              </a:endParaRPr>
            </a:p>
          </p:txBody>
        </p:sp>
        <p:sp>
          <p:nvSpPr>
            <p:cNvPr id="604" name="Google Shape;604;p47"/>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66"/>
                <a:buFont typeface="Arial"/>
                <a:buNone/>
              </a:pPr>
              <a:endParaRPr sz="1866" b="0" i="0" u="none" strike="noStrike" cap="none">
                <a:solidFill>
                  <a:srgbClr val="000000"/>
                </a:solidFill>
                <a:latin typeface="Arial"/>
                <a:ea typeface="Arial"/>
                <a:cs typeface="Arial"/>
                <a:sym typeface="Arial"/>
              </a:endParaRPr>
            </a:p>
          </p:txBody>
        </p:sp>
      </p:grpSp>
      <p:cxnSp>
        <p:nvCxnSpPr>
          <p:cNvPr id="605" name="Google Shape;605;p47"/>
          <p:cNvCxnSpPr/>
          <p:nvPr/>
        </p:nvCxnSpPr>
        <p:spPr>
          <a:xfrm rot="10800000">
            <a:off x="5744704" y="3007312"/>
            <a:ext cx="699418" cy="0"/>
          </a:xfrm>
          <a:prstGeom prst="straightConnector1">
            <a:avLst/>
          </a:prstGeom>
          <a:noFill/>
          <a:ln w="28575" cap="flat" cmpd="sng">
            <a:solidFill>
              <a:schemeClr val="accent6"/>
            </a:solidFill>
            <a:prstDash val="solid"/>
            <a:round/>
            <a:headEnd type="none" w="sm" len="sm"/>
            <a:tailEnd type="none" w="sm" len="sm"/>
          </a:ln>
        </p:spPr>
      </p:cxnSp>
      <p:sp>
        <p:nvSpPr>
          <p:cNvPr id="606" name="Google Shape;606;p47"/>
          <p:cNvSpPr txBox="1">
            <a:spLocks noGrp="1"/>
          </p:cNvSpPr>
          <p:nvPr>
            <p:ph type="subTitle" idx="1"/>
          </p:nvPr>
        </p:nvSpPr>
        <p:spPr>
          <a:xfrm>
            <a:off x="2320596" y="2401667"/>
            <a:ext cx="7547634" cy="503200"/>
          </a:xfrm>
          <a:prstGeom prst="rect">
            <a:avLst/>
          </a:prstGeom>
          <a:noFill/>
          <a:ln>
            <a:noFill/>
          </a:ln>
        </p:spPr>
        <p:txBody>
          <a:bodyPr spcFirstLastPara="1" wrap="square" lIns="91425" tIns="91425" rIns="91425" bIns="91425" anchor="b" anchorCtr="0">
            <a:noAutofit/>
          </a:bodyPr>
          <a:lstStyle>
            <a:lvl1pPr lvl="0" algn="ctr">
              <a:lnSpc>
                <a:spcPct val="110000"/>
              </a:lnSpc>
              <a:spcBef>
                <a:spcPts val="0"/>
              </a:spcBef>
              <a:spcAft>
                <a:spcPts val="0"/>
              </a:spcAft>
              <a:buSzPts val="1800"/>
              <a:buNone/>
              <a:defRPr sz="1600" b="1">
                <a:solidFill>
                  <a:srgbClr val="FFFFFF"/>
                </a:solidFill>
                <a:latin typeface="Proxima Nova"/>
                <a:ea typeface="Proxima Nova"/>
                <a:cs typeface="Proxima Nova"/>
                <a:sym typeface="Proxima Nova"/>
              </a:defRPr>
            </a:lvl1pPr>
            <a:lvl2pPr lvl="1" algn="l">
              <a:lnSpc>
                <a:spcPct val="100000"/>
              </a:lnSpc>
              <a:spcBef>
                <a:spcPts val="0"/>
              </a:spcBef>
              <a:spcAft>
                <a:spcPts val="0"/>
              </a:spcAft>
              <a:buSzPts val="1620"/>
              <a:buNone/>
              <a:defRPr/>
            </a:lvl2pPr>
            <a:lvl3pPr lvl="2" algn="l">
              <a:lnSpc>
                <a:spcPct val="100000"/>
              </a:lnSpc>
              <a:spcBef>
                <a:spcPts val="0"/>
              </a:spcBef>
              <a:spcAft>
                <a:spcPts val="0"/>
              </a:spcAft>
              <a:buSzPts val="1440"/>
              <a:buNone/>
              <a:defRPr/>
            </a:lvl3pPr>
            <a:lvl4pPr lvl="3" algn="l">
              <a:lnSpc>
                <a:spcPct val="100000"/>
              </a:lnSpc>
              <a:spcBef>
                <a:spcPts val="0"/>
              </a:spcBef>
              <a:spcAft>
                <a:spcPts val="0"/>
              </a:spcAft>
              <a:buSzPts val="1260"/>
              <a:buNone/>
              <a:defRPr/>
            </a:lvl4pPr>
            <a:lvl5pPr lvl="4" algn="l">
              <a:lnSpc>
                <a:spcPct val="100000"/>
              </a:lnSpc>
              <a:spcBef>
                <a:spcPts val="0"/>
              </a:spcBef>
              <a:spcAft>
                <a:spcPts val="0"/>
              </a:spcAft>
              <a:buSzPts val="1260"/>
              <a:buNone/>
              <a:defRPr/>
            </a:lvl5pPr>
            <a:lvl6pPr lvl="5" algn="l">
              <a:lnSpc>
                <a:spcPct val="100000"/>
              </a:lnSpc>
              <a:spcBef>
                <a:spcPts val="0"/>
              </a:spcBef>
              <a:spcAft>
                <a:spcPts val="0"/>
              </a:spcAft>
              <a:buSzPts val="1800"/>
              <a:buNone/>
              <a:defRPr/>
            </a:lvl6pPr>
            <a:lvl7pPr lvl="6" algn="l">
              <a:lnSpc>
                <a:spcPct val="100000"/>
              </a:lnSpc>
              <a:spcBef>
                <a:spcPts val="0"/>
              </a:spcBef>
              <a:spcAft>
                <a:spcPts val="0"/>
              </a:spcAft>
              <a:buSzPts val="1440"/>
              <a:buNone/>
              <a:defRPr/>
            </a:lvl7pPr>
            <a:lvl8pPr lvl="7" algn="l">
              <a:lnSpc>
                <a:spcPct val="90000"/>
              </a:lnSpc>
              <a:spcBef>
                <a:spcPts val="0"/>
              </a:spcBef>
              <a:spcAft>
                <a:spcPts val="0"/>
              </a:spcAft>
              <a:buSzPts val="1260"/>
              <a:buNone/>
              <a:defRPr/>
            </a:lvl8pPr>
            <a:lvl9pPr lvl="8" algn="l">
              <a:lnSpc>
                <a:spcPct val="100000"/>
              </a:lnSpc>
              <a:spcBef>
                <a:spcPts val="0"/>
              </a:spcBef>
              <a:spcAft>
                <a:spcPts val="0"/>
              </a:spcAft>
              <a:buSzPts val="1800"/>
              <a:buNone/>
              <a:defRPr/>
            </a:lvl9pPr>
          </a:lstStyle>
          <a:p>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1_Title and Content">
  <p:cSld name="1_Title and Content">
    <p:spTree>
      <p:nvGrpSpPr>
        <p:cNvPr id="1" name="Shape 607"/>
        <p:cNvGrpSpPr/>
        <p:nvPr/>
      </p:nvGrpSpPr>
      <p:grpSpPr>
        <a:xfrm>
          <a:off x="0" y="0"/>
          <a:ext cx="0" cy="0"/>
          <a:chOff x="0" y="0"/>
          <a:chExt cx="0" cy="0"/>
        </a:xfrm>
      </p:grpSpPr>
      <p:sp>
        <p:nvSpPr>
          <p:cNvPr id="608" name="Google Shape;608;p48"/>
          <p:cNvSpPr txBox="1">
            <a:spLocks noGrp="1"/>
          </p:cNvSpPr>
          <p:nvPr>
            <p:ph type="title"/>
          </p:nvPr>
        </p:nvSpPr>
        <p:spPr>
          <a:xfrm>
            <a:off x="151590" y="199892"/>
            <a:ext cx="11726183" cy="632593"/>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SzPts val="2800"/>
              <a:buNone/>
              <a:defRPr sz="3732" b="1">
                <a:solidFill>
                  <a:srgbClr val="008774"/>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9" name="Google Shape;609;p48"/>
          <p:cNvSpPr txBox="1">
            <a:spLocks noGrp="1"/>
          </p:cNvSpPr>
          <p:nvPr>
            <p:ph type="sldNum" idx="12"/>
          </p:nvPr>
        </p:nvSpPr>
        <p:spPr>
          <a:xfrm>
            <a:off x="5062" y="6431151"/>
            <a:ext cx="497654"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SzPts val="1200"/>
              <a:buNone/>
              <a:defRPr/>
            </a:lvl1pPr>
            <a:lvl2pPr marL="0" marR="0" lvl="1" indent="0" algn="r">
              <a:lnSpc>
                <a:spcPct val="100000"/>
              </a:lnSpc>
              <a:spcBef>
                <a:spcPts val="0"/>
              </a:spcBef>
              <a:spcAft>
                <a:spcPts val="0"/>
              </a:spcAft>
              <a:buSzPts val="1200"/>
              <a:buNone/>
              <a:defRPr/>
            </a:lvl2pPr>
            <a:lvl3pPr marL="0" marR="0" lvl="2" indent="0" algn="r">
              <a:lnSpc>
                <a:spcPct val="100000"/>
              </a:lnSpc>
              <a:spcBef>
                <a:spcPts val="0"/>
              </a:spcBef>
              <a:spcAft>
                <a:spcPts val="0"/>
              </a:spcAft>
              <a:buSzPts val="1200"/>
              <a:buNone/>
              <a:defRPr/>
            </a:lvl3pPr>
            <a:lvl4pPr marL="0" marR="0" lvl="3" indent="0" algn="r">
              <a:lnSpc>
                <a:spcPct val="100000"/>
              </a:lnSpc>
              <a:spcBef>
                <a:spcPts val="0"/>
              </a:spcBef>
              <a:spcAft>
                <a:spcPts val="0"/>
              </a:spcAft>
              <a:buSzPts val="1200"/>
              <a:buNone/>
              <a:defRPr/>
            </a:lvl4pPr>
            <a:lvl5pPr marL="0" marR="0" lvl="4" indent="0" algn="r">
              <a:lnSpc>
                <a:spcPct val="100000"/>
              </a:lnSpc>
              <a:spcBef>
                <a:spcPts val="0"/>
              </a:spcBef>
              <a:spcAft>
                <a:spcPts val="0"/>
              </a:spcAft>
              <a:buSzPts val="1200"/>
              <a:buNone/>
              <a:defRPr/>
            </a:lvl5pPr>
            <a:lvl6pPr marL="0" marR="0" lvl="5" indent="0" algn="r">
              <a:lnSpc>
                <a:spcPct val="100000"/>
              </a:lnSpc>
              <a:spcBef>
                <a:spcPts val="0"/>
              </a:spcBef>
              <a:spcAft>
                <a:spcPts val="0"/>
              </a:spcAft>
              <a:buSzPts val="1200"/>
              <a:buNone/>
              <a:defRPr/>
            </a:lvl6pPr>
            <a:lvl7pPr marL="0" marR="0" lvl="6" indent="0" algn="r">
              <a:lnSpc>
                <a:spcPct val="100000"/>
              </a:lnSpc>
              <a:spcBef>
                <a:spcPts val="0"/>
              </a:spcBef>
              <a:spcAft>
                <a:spcPts val="0"/>
              </a:spcAft>
              <a:buSzPts val="1200"/>
              <a:buNone/>
              <a:defRPr/>
            </a:lvl7pPr>
            <a:lvl8pPr marL="0" marR="0" lvl="7" indent="0" algn="r">
              <a:lnSpc>
                <a:spcPct val="100000"/>
              </a:lnSpc>
              <a:spcBef>
                <a:spcPts val="0"/>
              </a:spcBef>
              <a:spcAft>
                <a:spcPts val="0"/>
              </a:spcAft>
              <a:buSzPts val="1200"/>
              <a:buNone/>
              <a:defRPr/>
            </a:lvl8pPr>
            <a:lvl9pPr marL="0" marR="0" lvl="8" indent="0" algn="r">
              <a:lnSpc>
                <a:spcPct val="100000"/>
              </a:lnSpc>
              <a:spcBef>
                <a:spcPts val="0"/>
              </a:spcBef>
              <a:spcAft>
                <a:spcPts val="0"/>
              </a:spcAft>
              <a:buSzPts val="1200"/>
              <a:buNone/>
              <a:defRPr/>
            </a:lvl9pPr>
          </a:lstStyle>
          <a:p>
            <a:pPr marL="0" lvl="0" indent="0" algn="r" rtl="0">
              <a:spcBef>
                <a:spcPts val="0"/>
              </a:spcBef>
              <a:spcAft>
                <a:spcPts val="0"/>
              </a:spcAft>
              <a:buNone/>
            </a:pPr>
            <a:fld id="{00000000-1234-1234-1234-123412341234}" type="slidenum">
              <a:rPr lang="en-US"/>
              <a:t>‹#›</a:t>
            </a:fld>
            <a:endParaRPr/>
          </a:p>
        </p:txBody>
      </p:sp>
      <p:sp>
        <p:nvSpPr>
          <p:cNvPr id="610" name="Google Shape;610;p48"/>
          <p:cNvSpPr txBox="1">
            <a:spLocks noGrp="1"/>
          </p:cNvSpPr>
          <p:nvPr>
            <p:ph type="body" idx="1"/>
          </p:nvPr>
        </p:nvSpPr>
        <p:spPr>
          <a:xfrm>
            <a:off x="356406" y="1481607"/>
            <a:ext cx="11115429" cy="4756736"/>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800"/>
              </a:spcBef>
              <a:spcAft>
                <a:spcPts val="0"/>
              </a:spcAft>
              <a:buSzPts val="1800"/>
              <a:buNone/>
              <a:defRPr sz="2399">
                <a:solidFill>
                  <a:srgbClr val="000000"/>
                </a:solidFill>
                <a:latin typeface="Arial"/>
                <a:ea typeface="Arial"/>
                <a:cs typeface="Arial"/>
                <a:sym typeface="Arial"/>
              </a:defRPr>
            </a:lvl1pPr>
            <a:lvl2pPr marL="914400" lvl="1" indent="-331469" algn="l">
              <a:lnSpc>
                <a:spcPct val="100000"/>
              </a:lnSpc>
              <a:spcBef>
                <a:spcPts val="300"/>
              </a:spcBef>
              <a:spcAft>
                <a:spcPts val="0"/>
              </a:spcAft>
              <a:buSzPts val="1620"/>
              <a:buChar char="•"/>
              <a:defRPr/>
            </a:lvl2pPr>
            <a:lvl3pPr marL="1371600" lvl="2" indent="-320039" algn="l">
              <a:lnSpc>
                <a:spcPct val="100000"/>
              </a:lnSpc>
              <a:spcBef>
                <a:spcPts val="300"/>
              </a:spcBef>
              <a:spcAft>
                <a:spcPts val="0"/>
              </a:spcAft>
              <a:buSzPts val="1440"/>
              <a:buChar char="–"/>
              <a:defRPr/>
            </a:lvl3pPr>
            <a:lvl4pPr marL="1828800" lvl="3" indent="-308610" algn="l">
              <a:lnSpc>
                <a:spcPct val="100000"/>
              </a:lnSpc>
              <a:spcBef>
                <a:spcPts val="300"/>
              </a:spcBef>
              <a:spcAft>
                <a:spcPts val="0"/>
              </a:spcAft>
              <a:buSzPts val="1260"/>
              <a:buChar char="•"/>
              <a:defRPr/>
            </a:lvl4pPr>
            <a:lvl5pPr marL="2286000" lvl="4" indent="-308610" algn="l">
              <a:lnSpc>
                <a:spcPct val="100000"/>
              </a:lnSpc>
              <a:spcBef>
                <a:spcPts val="300"/>
              </a:spcBef>
              <a:spcAft>
                <a:spcPts val="0"/>
              </a:spcAft>
              <a:buSzPts val="1260"/>
              <a:buChar char="–"/>
              <a:defRPr/>
            </a:lvl5pPr>
            <a:lvl6pPr marL="2743200" lvl="5" indent="-342900" algn="l">
              <a:lnSpc>
                <a:spcPct val="100000"/>
              </a:lnSpc>
              <a:spcBef>
                <a:spcPts val="1800"/>
              </a:spcBef>
              <a:spcAft>
                <a:spcPts val="0"/>
              </a:spcAft>
              <a:buSzPts val="1800"/>
              <a:buAutoNum type="arabicPeriod"/>
              <a:defRPr/>
            </a:lvl6pPr>
            <a:lvl7pPr marL="3200400" lvl="6" indent="-320039" algn="l">
              <a:lnSpc>
                <a:spcPct val="100000"/>
              </a:lnSpc>
              <a:spcBef>
                <a:spcPts val="300"/>
              </a:spcBef>
              <a:spcAft>
                <a:spcPts val="0"/>
              </a:spcAft>
              <a:buSzPts val="1440"/>
              <a:buAutoNum type="alphaLcPeriod"/>
              <a:defRPr/>
            </a:lvl7pPr>
            <a:lvl8pPr marL="3657600" lvl="7" indent="-308609" algn="l">
              <a:lnSpc>
                <a:spcPct val="90000"/>
              </a:lnSpc>
              <a:spcBef>
                <a:spcPts val="600"/>
              </a:spcBef>
              <a:spcAft>
                <a:spcPts val="0"/>
              </a:spcAft>
              <a:buSzPts val="1260"/>
              <a:buAutoNum type="romanLcPeriod"/>
              <a:defRPr/>
            </a:lvl8pPr>
            <a:lvl9pPr marL="4114800" lvl="8" indent="-342900" algn="l">
              <a:lnSpc>
                <a:spcPct val="100000"/>
              </a:lnSpc>
              <a:spcBef>
                <a:spcPts val="1800"/>
              </a:spcBef>
              <a:spcAft>
                <a:spcPts val="0"/>
              </a:spcAft>
              <a:buSzPts val="1800"/>
              <a:buAutoNum type="alphaUcPeriod"/>
              <a:defRPr/>
            </a:lvl9pPr>
          </a:lstStyle>
          <a:p>
            <a:endParaRPr/>
          </a:p>
        </p:txBody>
      </p:sp>
      <p:sp>
        <p:nvSpPr>
          <p:cNvPr id="611" name="Google Shape;611;p48"/>
          <p:cNvSpPr/>
          <p:nvPr/>
        </p:nvSpPr>
        <p:spPr>
          <a:xfrm>
            <a:off x="0" y="1"/>
            <a:ext cx="12188825" cy="71991"/>
          </a:xfrm>
          <a:prstGeom prst="rect">
            <a:avLst/>
          </a:prstGeom>
          <a:solidFill>
            <a:srgbClr val="00877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66"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2_Title and Content">
  <p:cSld name="2_Title and Content">
    <p:spTree>
      <p:nvGrpSpPr>
        <p:cNvPr id="1" name="Shape 612"/>
        <p:cNvGrpSpPr/>
        <p:nvPr/>
      </p:nvGrpSpPr>
      <p:grpSpPr>
        <a:xfrm>
          <a:off x="0" y="0"/>
          <a:ext cx="0" cy="0"/>
          <a:chOff x="0" y="0"/>
          <a:chExt cx="0" cy="0"/>
        </a:xfrm>
      </p:grpSpPr>
      <p:sp>
        <p:nvSpPr>
          <p:cNvPr id="613" name="Google Shape;613;p49"/>
          <p:cNvSpPr txBox="1">
            <a:spLocks noGrp="1"/>
          </p:cNvSpPr>
          <p:nvPr>
            <p:ph type="title"/>
          </p:nvPr>
        </p:nvSpPr>
        <p:spPr>
          <a:xfrm>
            <a:off x="151590" y="199892"/>
            <a:ext cx="11726183" cy="632593"/>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SzPts val="2800"/>
              <a:buNone/>
              <a:defRPr sz="3732" b="1">
                <a:solidFill>
                  <a:srgbClr val="008774"/>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14" name="Google Shape;614;p49"/>
          <p:cNvSpPr txBox="1">
            <a:spLocks noGrp="1"/>
          </p:cNvSpPr>
          <p:nvPr>
            <p:ph type="sldNum" idx="12"/>
          </p:nvPr>
        </p:nvSpPr>
        <p:spPr>
          <a:xfrm>
            <a:off x="5062" y="6431151"/>
            <a:ext cx="497654"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SzPts val="1200"/>
              <a:buNone/>
              <a:defRPr/>
            </a:lvl1pPr>
            <a:lvl2pPr marL="0" marR="0" lvl="1" indent="0" algn="r">
              <a:lnSpc>
                <a:spcPct val="100000"/>
              </a:lnSpc>
              <a:spcBef>
                <a:spcPts val="0"/>
              </a:spcBef>
              <a:spcAft>
                <a:spcPts val="0"/>
              </a:spcAft>
              <a:buSzPts val="1200"/>
              <a:buNone/>
              <a:defRPr/>
            </a:lvl2pPr>
            <a:lvl3pPr marL="0" marR="0" lvl="2" indent="0" algn="r">
              <a:lnSpc>
                <a:spcPct val="100000"/>
              </a:lnSpc>
              <a:spcBef>
                <a:spcPts val="0"/>
              </a:spcBef>
              <a:spcAft>
                <a:spcPts val="0"/>
              </a:spcAft>
              <a:buSzPts val="1200"/>
              <a:buNone/>
              <a:defRPr/>
            </a:lvl3pPr>
            <a:lvl4pPr marL="0" marR="0" lvl="3" indent="0" algn="r">
              <a:lnSpc>
                <a:spcPct val="100000"/>
              </a:lnSpc>
              <a:spcBef>
                <a:spcPts val="0"/>
              </a:spcBef>
              <a:spcAft>
                <a:spcPts val="0"/>
              </a:spcAft>
              <a:buSzPts val="1200"/>
              <a:buNone/>
              <a:defRPr/>
            </a:lvl4pPr>
            <a:lvl5pPr marL="0" marR="0" lvl="4" indent="0" algn="r">
              <a:lnSpc>
                <a:spcPct val="100000"/>
              </a:lnSpc>
              <a:spcBef>
                <a:spcPts val="0"/>
              </a:spcBef>
              <a:spcAft>
                <a:spcPts val="0"/>
              </a:spcAft>
              <a:buSzPts val="1200"/>
              <a:buNone/>
              <a:defRPr/>
            </a:lvl5pPr>
            <a:lvl6pPr marL="0" marR="0" lvl="5" indent="0" algn="r">
              <a:lnSpc>
                <a:spcPct val="100000"/>
              </a:lnSpc>
              <a:spcBef>
                <a:spcPts val="0"/>
              </a:spcBef>
              <a:spcAft>
                <a:spcPts val="0"/>
              </a:spcAft>
              <a:buSzPts val="1200"/>
              <a:buNone/>
              <a:defRPr/>
            </a:lvl6pPr>
            <a:lvl7pPr marL="0" marR="0" lvl="6" indent="0" algn="r">
              <a:lnSpc>
                <a:spcPct val="100000"/>
              </a:lnSpc>
              <a:spcBef>
                <a:spcPts val="0"/>
              </a:spcBef>
              <a:spcAft>
                <a:spcPts val="0"/>
              </a:spcAft>
              <a:buSzPts val="1200"/>
              <a:buNone/>
              <a:defRPr/>
            </a:lvl7pPr>
            <a:lvl8pPr marL="0" marR="0" lvl="7" indent="0" algn="r">
              <a:lnSpc>
                <a:spcPct val="100000"/>
              </a:lnSpc>
              <a:spcBef>
                <a:spcPts val="0"/>
              </a:spcBef>
              <a:spcAft>
                <a:spcPts val="0"/>
              </a:spcAft>
              <a:buSzPts val="1200"/>
              <a:buNone/>
              <a:defRPr/>
            </a:lvl8pPr>
            <a:lvl9pPr marL="0" marR="0" lvl="8" indent="0" algn="r">
              <a:lnSpc>
                <a:spcPct val="100000"/>
              </a:lnSpc>
              <a:spcBef>
                <a:spcPts val="0"/>
              </a:spcBef>
              <a:spcAft>
                <a:spcPts val="0"/>
              </a:spcAft>
              <a:buSzPts val="1200"/>
              <a:buNone/>
              <a:defRPr/>
            </a:lvl9pPr>
          </a:lstStyle>
          <a:p>
            <a:pPr marL="0" lvl="0" indent="0" algn="r" rtl="0">
              <a:spcBef>
                <a:spcPts val="0"/>
              </a:spcBef>
              <a:spcAft>
                <a:spcPts val="0"/>
              </a:spcAft>
              <a:buNone/>
            </a:pPr>
            <a:fld id="{00000000-1234-1234-1234-123412341234}" type="slidenum">
              <a:rPr lang="en-US"/>
              <a:t>‹#›</a:t>
            </a:fld>
            <a:endParaRPr/>
          </a:p>
        </p:txBody>
      </p:sp>
      <p:sp>
        <p:nvSpPr>
          <p:cNvPr id="615" name="Google Shape;615;p49"/>
          <p:cNvSpPr txBox="1">
            <a:spLocks noGrp="1"/>
          </p:cNvSpPr>
          <p:nvPr>
            <p:ph type="body" idx="1"/>
          </p:nvPr>
        </p:nvSpPr>
        <p:spPr>
          <a:xfrm>
            <a:off x="356406" y="1481607"/>
            <a:ext cx="11115429" cy="4756736"/>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800"/>
              </a:spcBef>
              <a:spcAft>
                <a:spcPts val="0"/>
              </a:spcAft>
              <a:buSzPts val="1800"/>
              <a:buNone/>
              <a:defRPr sz="2399">
                <a:solidFill>
                  <a:srgbClr val="000000"/>
                </a:solidFill>
                <a:latin typeface="Arial"/>
                <a:ea typeface="Arial"/>
                <a:cs typeface="Arial"/>
                <a:sym typeface="Arial"/>
              </a:defRPr>
            </a:lvl1pPr>
            <a:lvl2pPr marL="914400" lvl="1" indent="-331469" algn="l">
              <a:lnSpc>
                <a:spcPct val="100000"/>
              </a:lnSpc>
              <a:spcBef>
                <a:spcPts val="300"/>
              </a:spcBef>
              <a:spcAft>
                <a:spcPts val="0"/>
              </a:spcAft>
              <a:buSzPts val="1620"/>
              <a:buChar char="•"/>
              <a:defRPr/>
            </a:lvl2pPr>
            <a:lvl3pPr marL="1371600" lvl="2" indent="-320039" algn="l">
              <a:lnSpc>
                <a:spcPct val="100000"/>
              </a:lnSpc>
              <a:spcBef>
                <a:spcPts val="300"/>
              </a:spcBef>
              <a:spcAft>
                <a:spcPts val="0"/>
              </a:spcAft>
              <a:buSzPts val="1440"/>
              <a:buChar char="–"/>
              <a:defRPr/>
            </a:lvl3pPr>
            <a:lvl4pPr marL="1828800" lvl="3" indent="-308610" algn="l">
              <a:lnSpc>
                <a:spcPct val="100000"/>
              </a:lnSpc>
              <a:spcBef>
                <a:spcPts val="300"/>
              </a:spcBef>
              <a:spcAft>
                <a:spcPts val="0"/>
              </a:spcAft>
              <a:buSzPts val="1260"/>
              <a:buChar char="•"/>
              <a:defRPr/>
            </a:lvl4pPr>
            <a:lvl5pPr marL="2286000" lvl="4" indent="-308610" algn="l">
              <a:lnSpc>
                <a:spcPct val="100000"/>
              </a:lnSpc>
              <a:spcBef>
                <a:spcPts val="300"/>
              </a:spcBef>
              <a:spcAft>
                <a:spcPts val="0"/>
              </a:spcAft>
              <a:buSzPts val="1260"/>
              <a:buChar char="–"/>
              <a:defRPr/>
            </a:lvl5pPr>
            <a:lvl6pPr marL="2743200" lvl="5" indent="-342900" algn="l">
              <a:lnSpc>
                <a:spcPct val="100000"/>
              </a:lnSpc>
              <a:spcBef>
                <a:spcPts val="1800"/>
              </a:spcBef>
              <a:spcAft>
                <a:spcPts val="0"/>
              </a:spcAft>
              <a:buSzPts val="1800"/>
              <a:buAutoNum type="arabicPeriod"/>
              <a:defRPr/>
            </a:lvl6pPr>
            <a:lvl7pPr marL="3200400" lvl="6" indent="-320039" algn="l">
              <a:lnSpc>
                <a:spcPct val="100000"/>
              </a:lnSpc>
              <a:spcBef>
                <a:spcPts val="300"/>
              </a:spcBef>
              <a:spcAft>
                <a:spcPts val="0"/>
              </a:spcAft>
              <a:buSzPts val="1440"/>
              <a:buAutoNum type="alphaLcPeriod"/>
              <a:defRPr/>
            </a:lvl7pPr>
            <a:lvl8pPr marL="3657600" lvl="7" indent="-308609" algn="l">
              <a:lnSpc>
                <a:spcPct val="90000"/>
              </a:lnSpc>
              <a:spcBef>
                <a:spcPts val="600"/>
              </a:spcBef>
              <a:spcAft>
                <a:spcPts val="0"/>
              </a:spcAft>
              <a:buSzPts val="1260"/>
              <a:buAutoNum type="romanLcPeriod"/>
              <a:defRPr/>
            </a:lvl8pPr>
            <a:lvl9pPr marL="4114800" lvl="8" indent="-342900" algn="l">
              <a:lnSpc>
                <a:spcPct val="100000"/>
              </a:lnSpc>
              <a:spcBef>
                <a:spcPts val="1800"/>
              </a:spcBef>
              <a:spcAft>
                <a:spcPts val="0"/>
              </a:spcAft>
              <a:buSzPts val="1800"/>
              <a:buAutoNum type="alphaUcPeriod"/>
              <a:defRPr/>
            </a:lvl9pPr>
          </a:lstStyle>
          <a:p>
            <a:endParaRPr/>
          </a:p>
        </p:txBody>
      </p:sp>
      <p:sp>
        <p:nvSpPr>
          <p:cNvPr id="616" name="Google Shape;616;p49"/>
          <p:cNvSpPr/>
          <p:nvPr/>
        </p:nvSpPr>
        <p:spPr>
          <a:xfrm>
            <a:off x="0" y="1"/>
            <a:ext cx="12188825" cy="71991"/>
          </a:xfrm>
          <a:prstGeom prst="rect">
            <a:avLst/>
          </a:prstGeom>
          <a:solidFill>
            <a:srgbClr val="00877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66"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1_Title_Only">
  <p:cSld name="1_Title_Only">
    <p:spTree>
      <p:nvGrpSpPr>
        <p:cNvPr id="1" name="Shape 617"/>
        <p:cNvGrpSpPr/>
        <p:nvPr/>
      </p:nvGrpSpPr>
      <p:grpSpPr>
        <a:xfrm>
          <a:off x="0" y="0"/>
          <a:ext cx="0" cy="0"/>
          <a:chOff x="0" y="0"/>
          <a:chExt cx="0" cy="0"/>
        </a:xfrm>
      </p:grpSpPr>
      <p:sp>
        <p:nvSpPr>
          <p:cNvPr id="618" name="Google Shape;618;p50"/>
          <p:cNvSpPr txBox="1">
            <a:spLocks noGrp="1"/>
          </p:cNvSpPr>
          <p:nvPr>
            <p:ph type="title"/>
          </p:nvPr>
        </p:nvSpPr>
        <p:spPr>
          <a:xfrm>
            <a:off x="151590" y="199892"/>
            <a:ext cx="11726183" cy="632593"/>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SzPts val="2800"/>
              <a:buNone/>
              <a:defRPr sz="3732" b="1" i="0">
                <a:solidFill>
                  <a:srgbClr val="008774"/>
                </a:solidFill>
                <a:latin typeface="Proxima Nova Semibold"/>
                <a:ea typeface="Proxima Nova Semibold"/>
                <a:cs typeface="Proxima Nova Semibold"/>
                <a:sym typeface="Proxima Nova Semibol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19" name="Google Shape;619;p50"/>
          <p:cNvSpPr/>
          <p:nvPr/>
        </p:nvSpPr>
        <p:spPr>
          <a:xfrm>
            <a:off x="0" y="1"/>
            <a:ext cx="12188825" cy="71991"/>
          </a:xfrm>
          <a:prstGeom prst="rect">
            <a:avLst/>
          </a:prstGeom>
          <a:solidFill>
            <a:srgbClr val="00877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66" b="0" i="0" u="none" strike="noStrike" cap="none">
              <a:solidFill>
                <a:schemeClr val="lt1"/>
              </a:solidFill>
              <a:latin typeface="Arial"/>
              <a:ea typeface="Arial"/>
              <a:cs typeface="Arial"/>
              <a:sym typeface="Arial"/>
            </a:endParaRPr>
          </a:p>
        </p:txBody>
      </p:sp>
      <p:sp>
        <p:nvSpPr>
          <p:cNvPr id="620" name="Google Shape;620;p50"/>
          <p:cNvSpPr txBox="1"/>
          <p:nvPr/>
        </p:nvSpPr>
        <p:spPr>
          <a:xfrm>
            <a:off x="11512921" y="164417"/>
            <a:ext cx="575237" cy="276999"/>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None/>
            </a:pPr>
            <a:fld id="{00000000-1234-1234-1234-123412341234}" type="slidenum">
              <a:rPr lang="en-US" sz="1200" b="0" i="0" u="none" strike="noStrike" cap="none">
                <a:solidFill>
                  <a:srgbClr val="B3B3B3"/>
                </a:solidFill>
                <a:latin typeface="Proxima Nova"/>
                <a:ea typeface="Proxima Nova"/>
                <a:cs typeface="Proxima Nova"/>
                <a:sym typeface="Proxima Nova"/>
              </a:rPr>
              <a:t>‹#›</a:t>
            </a:fld>
            <a:endParaRPr sz="1200" b="0" i="0" u="none" strike="noStrike" cap="none">
              <a:solidFill>
                <a:srgbClr val="B3B3B3"/>
              </a:solidFill>
              <a:latin typeface="Proxima Nova"/>
              <a:ea typeface="Proxima Nova"/>
              <a:cs typeface="Proxima Nova"/>
              <a:sym typeface="Proxima Nova"/>
            </a:endParaRPr>
          </a:p>
        </p:txBody>
      </p:sp>
      <p:sp>
        <p:nvSpPr>
          <p:cNvPr id="621" name="Google Shape;621;p50"/>
          <p:cNvSpPr txBox="1"/>
          <p:nvPr/>
        </p:nvSpPr>
        <p:spPr>
          <a:xfrm>
            <a:off x="11529111" y="6618655"/>
            <a:ext cx="184731" cy="379463"/>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66" b="0" i="0" u="none" strike="noStrike" cap="none">
              <a:solidFill>
                <a:srgbClr val="000000"/>
              </a:solidFill>
              <a:latin typeface="Arial"/>
              <a:ea typeface="Arial"/>
              <a:cs typeface="Arial"/>
              <a:sym typeface="Arial"/>
            </a:endParaRPr>
          </a:p>
        </p:txBody>
      </p:sp>
      <p:sp>
        <p:nvSpPr>
          <p:cNvPr id="622" name="Google Shape;622;p50"/>
          <p:cNvSpPr txBox="1"/>
          <p:nvPr/>
        </p:nvSpPr>
        <p:spPr>
          <a:xfrm>
            <a:off x="11252500" y="6541179"/>
            <a:ext cx="184731" cy="379463"/>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66"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Subtitle">
  <p:cSld name="Title and Subtitle">
    <p:spTree>
      <p:nvGrpSpPr>
        <p:cNvPr id="1" name="Shape 69"/>
        <p:cNvGrpSpPr/>
        <p:nvPr/>
      </p:nvGrpSpPr>
      <p:grpSpPr>
        <a:xfrm>
          <a:off x="0" y="0"/>
          <a:ext cx="0" cy="0"/>
          <a:chOff x="0" y="0"/>
          <a:chExt cx="0" cy="0"/>
        </a:xfrm>
      </p:grpSpPr>
      <p:sp>
        <p:nvSpPr>
          <p:cNvPr id="70" name="Google Shape;70;p6"/>
          <p:cNvSpPr txBox="1"/>
          <p:nvPr/>
        </p:nvSpPr>
        <p:spPr>
          <a:xfrm>
            <a:off x="11490941" y="6388099"/>
            <a:ext cx="437990" cy="365125"/>
          </a:xfrm>
          <a:prstGeom prst="rect">
            <a:avLst/>
          </a:prstGeom>
          <a:noFill/>
          <a:ln>
            <a:noFill/>
          </a:ln>
        </p:spPr>
        <p:txBody>
          <a:bodyPr spcFirstLastPara="1" wrap="square" lIns="0" tIns="0" rIns="0" bIns="0" anchor="ctr" anchorCtr="0">
            <a:noAutofit/>
          </a:bodyPr>
          <a:lstStyle/>
          <a:p>
            <a:pPr marL="0" marR="0" lvl="0" indent="0" algn="r" rtl="0">
              <a:lnSpc>
                <a:spcPct val="90000"/>
              </a:lnSpc>
              <a:spcBef>
                <a:spcPts val="0"/>
              </a:spcBef>
              <a:spcAft>
                <a:spcPts val="0"/>
              </a:spcAft>
              <a:buClr>
                <a:srgbClr val="000000"/>
              </a:buClr>
              <a:buSzPts val="800"/>
              <a:buFont typeface="Arial"/>
              <a:buNone/>
            </a:pPr>
            <a:fld id="{00000000-1234-1234-1234-123412341234}" type="slidenum">
              <a:rPr lang="en-US" sz="800" b="0" i="0" u="none" strike="noStrike" cap="none">
                <a:solidFill>
                  <a:schemeClr val="dk1"/>
                </a:solidFill>
                <a:latin typeface="Arial"/>
                <a:ea typeface="Arial"/>
                <a:cs typeface="Arial"/>
                <a:sym typeface="Arial"/>
              </a:rPr>
              <a:t>‹#›</a:t>
            </a:fld>
            <a:endParaRPr sz="1800" b="0" i="0" u="none" strike="noStrike" cap="none">
              <a:solidFill>
                <a:schemeClr val="dk1"/>
              </a:solidFill>
              <a:latin typeface="Arial"/>
              <a:ea typeface="Arial"/>
              <a:cs typeface="Arial"/>
              <a:sym typeface="Arial"/>
            </a:endParaRPr>
          </a:p>
        </p:txBody>
      </p:sp>
      <p:sp>
        <p:nvSpPr>
          <p:cNvPr id="71" name="Google Shape;71;p6"/>
          <p:cNvSpPr txBox="1">
            <a:spLocks noGrp="1"/>
          </p:cNvSpPr>
          <p:nvPr>
            <p:ph type="subTitle" idx="1"/>
          </p:nvPr>
        </p:nvSpPr>
        <p:spPr>
          <a:xfrm>
            <a:off x="592866" y="811830"/>
            <a:ext cx="10962687" cy="247743"/>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SzPts val="1800"/>
              <a:buNone/>
              <a:defRPr sz="2000">
                <a:solidFill>
                  <a:schemeClr val="accent4"/>
                </a:solidFill>
                <a:latin typeface="Arial"/>
                <a:ea typeface="Arial"/>
                <a:cs typeface="Arial"/>
                <a:sym typeface="Arial"/>
              </a:defRPr>
            </a:lvl1pPr>
            <a:lvl2pPr lvl="1" algn="ctr">
              <a:lnSpc>
                <a:spcPct val="100000"/>
              </a:lnSpc>
              <a:spcBef>
                <a:spcPts val="300"/>
              </a:spcBef>
              <a:spcAft>
                <a:spcPts val="0"/>
              </a:spcAft>
              <a:buSzPts val="1800"/>
              <a:buNone/>
              <a:defRPr sz="2000"/>
            </a:lvl2pPr>
            <a:lvl3pPr lvl="2" algn="ctr">
              <a:lnSpc>
                <a:spcPct val="100000"/>
              </a:lnSpc>
              <a:spcBef>
                <a:spcPts val="300"/>
              </a:spcBef>
              <a:spcAft>
                <a:spcPts val="0"/>
              </a:spcAft>
              <a:buSzPts val="1620"/>
              <a:buNone/>
              <a:defRPr sz="1800"/>
            </a:lvl3pPr>
            <a:lvl4pPr lvl="3" algn="ctr">
              <a:lnSpc>
                <a:spcPct val="100000"/>
              </a:lnSpc>
              <a:spcBef>
                <a:spcPts val="300"/>
              </a:spcBef>
              <a:spcAft>
                <a:spcPts val="0"/>
              </a:spcAft>
              <a:buSzPts val="1440"/>
              <a:buNone/>
              <a:defRPr sz="1600"/>
            </a:lvl4pPr>
            <a:lvl5pPr lvl="4" algn="ctr">
              <a:lnSpc>
                <a:spcPct val="100000"/>
              </a:lnSpc>
              <a:spcBef>
                <a:spcPts val="300"/>
              </a:spcBef>
              <a:spcAft>
                <a:spcPts val="0"/>
              </a:spcAft>
              <a:buSzPts val="1440"/>
              <a:buNone/>
              <a:defRPr sz="1600"/>
            </a:lvl5pPr>
            <a:lvl6pPr lvl="5" algn="ctr">
              <a:lnSpc>
                <a:spcPct val="100000"/>
              </a:lnSpc>
              <a:spcBef>
                <a:spcPts val="1800"/>
              </a:spcBef>
              <a:spcAft>
                <a:spcPts val="0"/>
              </a:spcAft>
              <a:buSzPts val="1440"/>
              <a:buNone/>
              <a:defRPr sz="1600"/>
            </a:lvl6pPr>
            <a:lvl7pPr lvl="6" algn="ctr">
              <a:lnSpc>
                <a:spcPct val="100000"/>
              </a:lnSpc>
              <a:spcBef>
                <a:spcPts val="300"/>
              </a:spcBef>
              <a:spcAft>
                <a:spcPts val="0"/>
              </a:spcAft>
              <a:buSzPts val="1440"/>
              <a:buNone/>
              <a:defRPr sz="1600"/>
            </a:lvl7pPr>
            <a:lvl8pPr lvl="7" algn="ctr">
              <a:lnSpc>
                <a:spcPct val="90000"/>
              </a:lnSpc>
              <a:spcBef>
                <a:spcPts val="600"/>
              </a:spcBef>
              <a:spcAft>
                <a:spcPts val="0"/>
              </a:spcAft>
              <a:buSzPts val="1440"/>
              <a:buNone/>
              <a:defRPr sz="1600"/>
            </a:lvl8pPr>
            <a:lvl9pPr lvl="8" algn="ctr">
              <a:lnSpc>
                <a:spcPct val="100000"/>
              </a:lnSpc>
              <a:spcBef>
                <a:spcPts val="1800"/>
              </a:spcBef>
              <a:spcAft>
                <a:spcPts val="0"/>
              </a:spcAft>
              <a:buSzPts val="1440"/>
              <a:buNone/>
              <a:defRPr sz="1600"/>
            </a:lvl9pPr>
          </a:lstStyle>
          <a:p>
            <a:endParaRPr/>
          </a:p>
        </p:txBody>
      </p:sp>
      <p:sp>
        <p:nvSpPr>
          <p:cNvPr id="72" name="Google Shape;72;p6"/>
          <p:cNvSpPr txBox="1">
            <a:spLocks noGrp="1"/>
          </p:cNvSpPr>
          <p:nvPr>
            <p:ph type="title"/>
          </p:nvPr>
        </p:nvSpPr>
        <p:spPr>
          <a:xfrm>
            <a:off x="579809" y="412751"/>
            <a:ext cx="11001004" cy="381000"/>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accent2"/>
              </a:buClr>
              <a:buSzPts val="2800"/>
              <a:buFont typeface="Arial"/>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2_Title_Only">
  <p:cSld name="2_Title_Only">
    <p:spTree>
      <p:nvGrpSpPr>
        <p:cNvPr id="1" name="Shape 623"/>
        <p:cNvGrpSpPr/>
        <p:nvPr/>
      </p:nvGrpSpPr>
      <p:grpSpPr>
        <a:xfrm>
          <a:off x="0" y="0"/>
          <a:ext cx="0" cy="0"/>
          <a:chOff x="0" y="0"/>
          <a:chExt cx="0" cy="0"/>
        </a:xfrm>
      </p:grpSpPr>
      <p:sp>
        <p:nvSpPr>
          <p:cNvPr id="624" name="Google Shape;624;p51"/>
          <p:cNvSpPr txBox="1">
            <a:spLocks noGrp="1"/>
          </p:cNvSpPr>
          <p:nvPr>
            <p:ph type="title"/>
          </p:nvPr>
        </p:nvSpPr>
        <p:spPr>
          <a:xfrm>
            <a:off x="151590" y="199892"/>
            <a:ext cx="11726183" cy="632593"/>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SzPts val="2800"/>
              <a:buNone/>
              <a:defRPr sz="3732" b="1" i="0">
                <a:solidFill>
                  <a:srgbClr val="008774"/>
                </a:solidFill>
                <a:latin typeface="Proxima Nova Semibold"/>
                <a:ea typeface="Proxima Nova Semibold"/>
                <a:cs typeface="Proxima Nova Semibold"/>
                <a:sym typeface="Proxima Nova Semibol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5" name="Google Shape;625;p51"/>
          <p:cNvSpPr/>
          <p:nvPr/>
        </p:nvSpPr>
        <p:spPr>
          <a:xfrm>
            <a:off x="0" y="1"/>
            <a:ext cx="12188825" cy="71991"/>
          </a:xfrm>
          <a:prstGeom prst="rect">
            <a:avLst/>
          </a:prstGeom>
          <a:solidFill>
            <a:srgbClr val="00877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66" b="0" i="0" u="none" strike="noStrike" cap="none">
              <a:solidFill>
                <a:schemeClr val="lt1"/>
              </a:solidFill>
              <a:latin typeface="Arial"/>
              <a:ea typeface="Arial"/>
              <a:cs typeface="Arial"/>
              <a:sym typeface="Arial"/>
            </a:endParaRPr>
          </a:p>
        </p:txBody>
      </p:sp>
      <p:sp>
        <p:nvSpPr>
          <p:cNvPr id="626" name="Google Shape;626;p51"/>
          <p:cNvSpPr txBox="1"/>
          <p:nvPr/>
        </p:nvSpPr>
        <p:spPr>
          <a:xfrm>
            <a:off x="11512921" y="164417"/>
            <a:ext cx="575237" cy="276999"/>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None/>
            </a:pPr>
            <a:fld id="{00000000-1234-1234-1234-123412341234}" type="slidenum">
              <a:rPr lang="en-US" sz="1200" b="0" i="0" u="none" strike="noStrike" cap="none">
                <a:solidFill>
                  <a:srgbClr val="B3B3B3"/>
                </a:solidFill>
                <a:latin typeface="Proxima Nova"/>
                <a:ea typeface="Proxima Nova"/>
                <a:cs typeface="Proxima Nova"/>
                <a:sym typeface="Proxima Nova"/>
              </a:rPr>
              <a:t>‹#›</a:t>
            </a:fld>
            <a:endParaRPr sz="1200" b="0" i="0" u="none" strike="noStrike" cap="none">
              <a:solidFill>
                <a:srgbClr val="B3B3B3"/>
              </a:solidFill>
              <a:latin typeface="Proxima Nova"/>
              <a:ea typeface="Proxima Nova"/>
              <a:cs typeface="Proxima Nova"/>
              <a:sym typeface="Proxima Nova"/>
            </a:endParaRPr>
          </a:p>
        </p:txBody>
      </p:sp>
      <p:sp>
        <p:nvSpPr>
          <p:cNvPr id="627" name="Google Shape;627;p51"/>
          <p:cNvSpPr txBox="1"/>
          <p:nvPr/>
        </p:nvSpPr>
        <p:spPr>
          <a:xfrm>
            <a:off x="11529111" y="6618655"/>
            <a:ext cx="184731" cy="379463"/>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66" b="0" i="0" u="none" strike="noStrike" cap="none">
              <a:solidFill>
                <a:srgbClr val="000000"/>
              </a:solidFill>
              <a:latin typeface="Arial"/>
              <a:ea typeface="Arial"/>
              <a:cs typeface="Arial"/>
              <a:sym typeface="Arial"/>
            </a:endParaRPr>
          </a:p>
        </p:txBody>
      </p:sp>
      <p:sp>
        <p:nvSpPr>
          <p:cNvPr id="628" name="Google Shape;628;p51"/>
          <p:cNvSpPr txBox="1"/>
          <p:nvPr/>
        </p:nvSpPr>
        <p:spPr>
          <a:xfrm>
            <a:off x="11252500" y="6541179"/>
            <a:ext cx="184731" cy="379463"/>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66"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3_Title_Only">
  <p:cSld name="3_Title_Only">
    <p:spTree>
      <p:nvGrpSpPr>
        <p:cNvPr id="1" name="Shape 629"/>
        <p:cNvGrpSpPr/>
        <p:nvPr/>
      </p:nvGrpSpPr>
      <p:grpSpPr>
        <a:xfrm>
          <a:off x="0" y="0"/>
          <a:ext cx="0" cy="0"/>
          <a:chOff x="0" y="0"/>
          <a:chExt cx="0" cy="0"/>
        </a:xfrm>
      </p:grpSpPr>
      <p:sp>
        <p:nvSpPr>
          <p:cNvPr id="630" name="Google Shape;630;p52"/>
          <p:cNvSpPr txBox="1">
            <a:spLocks noGrp="1"/>
          </p:cNvSpPr>
          <p:nvPr>
            <p:ph type="title"/>
          </p:nvPr>
        </p:nvSpPr>
        <p:spPr>
          <a:xfrm>
            <a:off x="151590" y="199892"/>
            <a:ext cx="11726183" cy="632593"/>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SzPts val="2800"/>
              <a:buNone/>
              <a:defRPr sz="3732" b="1" i="0">
                <a:solidFill>
                  <a:srgbClr val="008774"/>
                </a:solidFill>
                <a:latin typeface="Proxima Nova Semibold"/>
                <a:ea typeface="Proxima Nova Semibold"/>
                <a:cs typeface="Proxima Nova Semibold"/>
                <a:sym typeface="Proxima Nova Semibol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1" name="Google Shape;631;p52"/>
          <p:cNvSpPr/>
          <p:nvPr/>
        </p:nvSpPr>
        <p:spPr>
          <a:xfrm>
            <a:off x="0" y="1"/>
            <a:ext cx="12188825" cy="71991"/>
          </a:xfrm>
          <a:prstGeom prst="rect">
            <a:avLst/>
          </a:prstGeom>
          <a:solidFill>
            <a:srgbClr val="00877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66" b="0" i="0" u="none" strike="noStrike" cap="none">
              <a:solidFill>
                <a:schemeClr val="lt1"/>
              </a:solidFill>
              <a:latin typeface="Arial"/>
              <a:ea typeface="Arial"/>
              <a:cs typeface="Arial"/>
              <a:sym typeface="Arial"/>
            </a:endParaRPr>
          </a:p>
        </p:txBody>
      </p:sp>
      <p:sp>
        <p:nvSpPr>
          <p:cNvPr id="632" name="Google Shape;632;p52"/>
          <p:cNvSpPr txBox="1"/>
          <p:nvPr/>
        </p:nvSpPr>
        <p:spPr>
          <a:xfrm>
            <a:off x="11512921" y="164417"/>
            <a:ext cx="575237" cy="276999"/>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None/>
            </a:pPr>
            <a:fld id="{00000000-1234-1234-1234-123412341234}" type="slidenum">
              <a:rPr lang="en-US" sz="1200" b="0" i="0" u="none" strike="noStrike" cap="none">
                <a:solidFill>
                  <a:srgbClr val="B3B3B3"/>
                </a:solidFill>
                <a:latin typeface="Proxima Nova"/>
                <a:ea typeface="Proxima Nova"/>
                <a:cs typeface="Proxima Nova"/>
                <a:sym typeface="Proxima Nova"/>
              </a:rPr>
              <a:t>‹#›</a:t>
            </a:fld>
            <a:endParaRPr sz="1200" b="0" i="0" u="none" strike="noStrike" cap="none">
              <a:solidFill>
                <a:srgbClr val="B3B3B3"/>
              </a:solidFill>
              <a:latin typeface="Proxima Nova"/>
              <a:ea typeface="Proxima Nova"/>
              <a:cs typeface="Proxima Nova"/>
              <a:sym typeface="Proxima Nova"/>
            </a:endParaRPr>
          </a:p>
        </p:txBody>
      </p:sp>
      <p:sp>
        <p:nvSpPr>
          <p:cNvPr id="633" name="Google Shape;633;p52"/>
          <p:cNvSpPr txBox="1"/>
          <p:nvPr/>
        </p:nvSpPr>
        <p:spPr>
          <a:xfrm>
            <a:off x="11529111" y="6618655"/>
            <a:ext cx="184731" cy="379463"/>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66" b="0" i="0" u="none" strike="noStrike" cap="none">
              <a:solidFill>
                <a:srgbClr val="000000"/>
              </a:solidFill>
              <a:latin typeface="Arial"/>
              <a:ea typeface="Arial"/>
              <a:cs typeface="Arial"/>
              <a:sym typeface="Arial"/>
            </a:endParaRPr>
          </a:p>
        </p:txBody>
      </p:sp>
      <p:sp>
        <p:nvSpPr>
          <p:cNvPr id="634" name="Google Shape;634;p52"/>
          <p:cNvSpPr txBox="1"/>
          <p:nvPr/>
        </p:nvSpPr>
        <p:spPr>
          <a:xfrm>
            <a:off x="11252500" y="6541179"/>
            <a:ext cx="184731" cy="379463"/>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66"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3_Title and Content">
  <p:cSld name="3_Title and Content">
    <p:spTree>
      <p:nvGrpSpPr>
        <p:cNvPr id="1" name="Shape 635"/>
        <p:cNvGrpSpPr/>
        <p:nvPr/>
      </p:nvGrpSpPr>
      <p:grpSpPr>
        <a:xfrm>
          <a:off x="0" y="0"/>
          <a:ext cx="0" cy="0"/>
          <a:chOff x="0" y="0"/>
          <a:chExt cx="0" cy="0"/>
        </a:xfrm>
      </p:grpSpPr>
      <p:sp>
        <p:nvSpPr>
          <p:cNvPr id="636" name="Google Shape;636;p53"/>
          <p:cNvSpPr txBox="1">
            <a:spLocks noGrp="1"/>
          </p:cNvSpPr>
          <p:nvPr>
            <p:ph type="title"/>
          </p:nvPr>
        </p:nvSpPr>
        <p:spPr>
          <a:xfrm>
            <a:off x="151590" y="199892"/>
            <a:ext cx="11726183" cy="632593"/>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SzPts val="2800"/>
              <a:buNone/>
              <a:defRPr sz="3732" b="1">
                <a:solidFill>
                  <a:srgbClr val="008774"/>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7" name="Google Shape;637;p53"/>
          <p:cNvSpPr txBox="1">
            <a:spLocks noGrp="1"/>
          </p:cNvSpPr>
          <p:nvPr>
            <p:ph type="sldNum" idx="12"/>
          </p:nvPr>
        </p:nvSpPr>
        <p:spPr>
          <a:xfrm>
            <a:off x="5062" y="6431151"/>
            <a:ext cx="497654"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SzPts val="1200"/>
              <a:buNone/>
              <a:defRPr/>
            </a:lvl1pPr>
            <a:lvl2pPr marL="0" marR="0" lvl="1" indent="0" algn="r">
              <a:lnSpc>
                <a:spcPct val="100000"/>
              </a:lnSpc>
              <a:spcBef>
                <a:spcPts val="0"/>
              </a:spcBef>
              <a:spcAft>
                <a:spcPts val="0"/>
              </a:spcAft>
              <a:buSzPts val="1200"/>
              <a:buNone/>
              <a:defRPr/>
            </a:lvl2pPr>
            <a:lvl3pPr marL="0" marR="0" lvl="2" indent="0" algn="r">
              <a:lnSpc>
                <a:spcPct val="100000"/>
              </a:lnSpc>
              <a:spcBef>
                <a:spcPts val="0"/>
              </a:spcBef>
              <a:spcAft>
                <a:spcPts val="0"/>
              </a:spcAft>
              <a:buSzPts val="1200"/>
              <a:buNone/>
              <a:defRPr/>
            </a:lvl3pPr>
            <a:lvl4pPr marL="0" marR="0" lvl="3" indent="0" algn="r">
              <a:lnSpc>
                <a:spcPct val="100000"/>
              </a:lnSpc>
              <a:spcBef>
                <a:spcPts val="0"/>
              </a:spcBef>
              <a:spcAft>
                <a:spcPts val="0"/>
              </a:spcAft>
              <a:buSzPts val="1200"/>
              <a:buNone/>
              <a:defRPr/>
            </a:lvl4pPr>
            <a:lvl5pPr marL="0" marR="0" lvl="4" indent="0" algn="r">
              <a:lnSpc>
                <a:spcPct val="100000"/>
              </a:lnSpc>
              <a:spcBef>
                <a:spcPts val="0"/>
              </a:spcBef>
              <a:spcAft>
                <a:spcPts val="0"/>
              </a:spcAft>
              <a:buSzPts val="1200"/>
              <a:buNone/>
              <a:defRPr/>
            </a:lvl5pPr>
            <a:lvl6pPr marL="0" marR="0" lvl="5" indent="0" algn="r">
              <a:lnSpc>
                <a:spcPct val="100000"/>
              </a:lnSpc>
              <a:spcBef>
                <a:spcPts val="0"/>
              </a:spcBef>
              <a:spcAft>
                <a:spcPts val="0"/>
              </a:spcAft>
              <a:buSzPts val="1200"/>
              <a:buNone/>
              <a:defRPr/>
            </a:lvl6pPr>
            <a:lvl7pPr marL="0" marR="0" lvl="6" indent="0" algn="r">
              <a:lnSpc>
                <a:spcPct val="100000"/>
              </a:lnSpc>
              <a:spcBef>
                <a:spcPts val="0"/>
              </a:spcBef>
              <a:spcAft>
                <a:spcPts val="0"/>
              </a:spcAft>
              <a:buSzPts val="1200"/>
              <a:buNone/>
              <a:defRPr/>
            </a:lvl7pPr>
            <a:lvl8pPr marL="0" marR="0" lvl="7" indent="0" algn="r">
              <a:lnSpc>
                <a:spcPct val="100000"/>
              </a:lnSpc>
              <a:spcBef>
                <a:spcPts val="0"/>
              </a:spcBef>
              <a:spcAft>
                <a:spcPts val="0"/>
              </a:spcAft>
              <a:buSzPts val="1200"/>
              <a:buNone/>
              <a:defRPr/>
            </a:lvl8pPr>
            <a:lvl9pPr marL="0" marR="0" lvl="8" indent="0" algn="r">
              <a:lnSpc>
                <a:spcPct val="100000"/>
              </a:lnSpc>
              <a:spcBef>
                <a:spcPts val="0"/>
              </a:spcBef>
              <a:spcAft>
                <a:spcPts val="0"/>
              </a:spcAft>
              <a:buSzPts val="1200"/>
              <a:buNone/>
              <a:defRPr/>
            </a:lvl9pPr>
          </a:lstStyle>
          <a:p>
            <a:pPr marL="0" lvl="0" indent="0" algn="r" rtl="0">
              <a:spcBef>
                <a:spcPts val="0"/>
              </a:spcBef>
              <a:spcAft>
                <a:spcPts val="0"/>
              </a:spcAft>
              <a:buNone/>
            </a:pPr>
            <a:fld id="{00000000-1234-1234-1234-123412341234}" type="slidenum">
              <a:rPr lang="en-US"/>
              <a:t>‹#›</a:t>
            </a:fld>
            <a:endParaRPr/>
          </a:p>
        </p:txBody>
      </p:sp>
      <p:sp>
        <p:nvSpPr>
          <p:cNvPr id="638" name="Google Shape;638;p53"/>
          <p:cNvSpPr txBox="1">
            <a:spLocks noGrp="1"/>
          </p:cNvSpPr>
          <p:nvPr>
            <p:ph type="body" idx="1"/>
          </p:nvPr>
        </p:nvSpPr>
        <p:spPr>
          <a:xfrm>
            <a:off x="356406" y="1481607"/>
            <a:ext cx="11115429" cy="4756736"/>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800"/>
              </a:spcBef>
              <a:spcAft>
                <a:spcPts val="0"/>
              </a:spcAft>
              <a:buSzPts val="1800"/>
              <a:buNone/>
              <a:defRPr sz="2399">
                <a:solidFill>
                  <a:srgbClr val="000000"/>
                </a:solidFill>
                <a:latin typeface="Arial"/>
                <a:ea typeface="Arial"/>
                <a:cs typeface="Arial"/>
                <a:sym typeface="Arial"/>
              </a:defRPr>
            </a:lvl1pPr>
            <a:lvl2pPr marL="914400" lvl="1" indent="-331469" algn="l">
              <a:lnSpc>
                <a:spcPct val="100000"/>
              </a:lnSpc>
              <a:spcBef>
                <a:spcPts val="300"/>
              </a:spcBef>
              <a:spcAft>
                <a:spcPts val="0"/>
              </a:spcAft>
              <a:buSzPts val="1620"/>
              <a:buChar char="•"/>
              <a:defRPr/>
            </a:lvl2pPr>
            <a:lvl3pPr marL="1371600" lvl="2" indent="-320039" algn="l">
              <a:lnSpc>
                <a:spcPct val="100000"/>
              </a:lnSpc>
              <a:spcBef>
                <a:spcPts val="300"/>
              </a:spcBef>
              <a:spcAft>
                <a:spcPts val="0"/>
              </a:spcAft>
              <a:buSzPts val="1440"/>
              <a:buChar char="–"/>
              <a:defRPr/>
            </a:lvl3pPr>
            <a:lvl4pPr marL="1828800" lvl="3" indent="-308610" algn="l">
              <a:lnSpc>
                <a:spcPct val="100000"/>
              </a:lnSpc>
              <a:spcBef>
                <a:spcPts val="300"/>
              </a:spcBef>
              <a:spcAft>
                <a:spcPts val="0"/>
              </a:spcAft>
              <a:buSzPts val="1260"/>
              <a:buChar char="•"/>
              <a:defRPr/>
            </a:lvl4pPr>
            <a:lvl5pPr marL="2286000" lvl="4" indent="-308610" algn="l">
              <a:lnSpc>
                <a:spcPct val="100000"/>
              </a:lnSpc>
              <a:spcBef>
                <a:spcPts val="300"/>
              </a:spcBef>
              <a:spcAft>
                <a:spcPts val="0"/>
              </a:spcAft>
              <a:buSzPts val="1260"/>
              <a:buChar char="–"/>
              <a:defRPr/>
            </a:lvl5pPr>
            <a:lvl6pPr marL="2743200" lvl="5" indent="-342900" algn="l">
              <a:lnSpc>
                <a:spcPct val="100000"/>
              </a:lnSpc>
              <a:spcBef>
                <a:spcPts val="1800"/>
              </a:spcBef>
              <a:spcAft>
                <a:spcPts val="0"/>
              </a:spcAft>
              <a:buSzPts val="1800"/>
              <a:buAutoNum type="arabicPeriod"/>
              <a:defRPr/>
            </a:lvl6pPr>
            <a:lvl7pPr marL="3200400" lvl="6" indent="-320039" algn="l">
              <a:lnSpc>
                <a:spcPct val="100000"/>
              </a:lnSpc>
              <a:spcBef>
                <a:spcPts val="300"/>
              </a:spcBef>
              <a:spcAft>
                <a:spcPts val="0"/>
              </a:spcAft>
              <a:buSzPts val="1440"/>
              <a:buAutoNum type="alphaLcPeriod"/>
              <a:defRPr/>
            </a:lvl7pPr>
            <a:lvl8pPr marL="3657600" lvl="7" indent="-308609" algn="l">
              <a:lnSpc>
                <a:spcPct val="90000"/>
              </a:lnSpc>
              <a:spcBef>
                <a:spcPts val="600"/>
              </a:spcBef>
              <a:spcAft>
                <a:spcPts val="0"/>
              </a:spcAft>
              <a:buSzPts val="1260"/>
              <a:buAutoNum type="romanLcPeriod"/>
              <a:defRPr/>
            </a:lvl8pPr>
            <a:lvl9pPr marL="4114800" lvl="8" indent="-342900" algn="l">
              <a:lnSpc>
                <a:spcPct val="100000"/>
              </a:lnSpc>
              <a:spcBef>
                <a:spcPts val="1800"/>
              </a:spcBef>
              <a:spcAft>
                <a:spcPts val="0"/>
              </a:spcAft>
              <a:buSzPts val="1800"/>
              <a:buAutoNum type="alphaUcPeriod"/>
              <a:defRPr/>
            </a:lvl9pPr>
          </a:lstStyle>
          <a:p>
            <a:endParaRPr/>
          </a:p>
        </p:txBody>
      </p:sp>
      <p:sp>
        <p:nvSpPr>
          <p:cNvPr id="639" name="Google Shape;639;p53"/>
          <p:cNvSpPr/>
          <p:nvPr/>
        </p:nvSpPr>
        <p:spPr>
          <a:xfrm>
            <a:off x="0" y="1"/>
            <a:ext cx="12188825" cy="71991"/>
          </a:xfrm>
          <a:prstGeom prst="rect">
            <a:avLst/>
          </a:prstGeom>
          <a:solidFill>
            <a:srgbClr val="00877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66"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4_Title and Content">
  <p:cSld name="4_Title and Content">
    <p:spTree>
      <p:nvGrpSpPr>
        <p:cNvPr id="1" name="Shape 640"/>
        <p:cNvGrpSpPr/>
        <p:nvPr/>
      </p:nvGrpSpPr>
      <p:grpSpPr>
        <a:xfrm>
          <a:off x="0" y="0"/>
          <a:ext cx="0" cy="0"/>
          <a:chOff x="0" y="0"/>
          <a:chExt cx="0" cy="0"/>
        </a:xfrm>
      </p:grpSpPr>
      <p:sp>
        <p:nvSpPr>
          <p:cNvPr id="641" name="Google Shape;641;p54"/>
          <p:cNvSpPr txBox="1">
            <a:spLocks noGrp="1"/>
          </p:cNvSpPr>
          <p:nvPr>
            <p:ph type="title"/>
          </p:nvPr>
        </p:nvSpPr>
        <p:spPr>
          <a:xfrm>
            <a:off x="151590" y="199892"/>
            <a:ext cx="11726183" cy="632593"/>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SzPts val="2800"/>
              <a:buNone/>
              <a:defRPr sz="3732" b="1">
                <a:solidFill>
                  <a:srgbClr val="008774"/>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2" name="Google Shape;642;p54"/>
          <p:cNvSpPr txBox="1">
            <a:spLocks noGrp="1"/>
          </p:cNvSpPr>
          <p:nvPr>
            <p:ph type="sldNum" idx="12"/>
          </p:nvPr>
        </p:nvSpPr>
        <p:spPr>
          <a:xfrm>
            <a:off x="5062" y="6431151"/>
            <a:ext cx="497654"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SzPts val="1200"/>
              <a:buNone/>
              <a:defRPr/>
            </a:lvl1pPr>
            <a:lvl2pPr marL="0" marR="0" lvl="1" indent="0" algn="r">
              <a:lnSpc>
                <a:spcPct val="100000"/>
              </a:lnSpc>
              <a:spcBef>
                <a:spcPts val="0"/>
              </a:spcBef>
              <a:spcAft>
                <a:spcPts val="0"/>
              </a:spcAft>
              <a:buSzPts val="1200"/>
              <a:buNone/>
              <a:defRPr/>
            </a:lvl2pPr>
            <a:lvl3pPr marL="0" marR="0" lvl="2" indent="0" algn="r">
              <a:lnSpc>
                <a:spcPct val="100000"/>
              </a:lnSpc>
              <a:spcBef>
                <a:spcPts val="0"/>
              </a:spcBef>
              <a:spcAft>
                <a:spcPts val="0"/>
              </a:spcAft>
              <a:buSzPts val="1200"/>
              <a:buNone/>
              <a:defRPr/>
            </a:lvl3pPr>
            <a:lvl4pPr marL="0" marR="0" lvl="3" indent="0" algn="r">
              <a:lnSpc>
                <a:spcPct val="100000"/>
              </a:lnSpc>
              <a:spcBef>
                <a:spcPts val="0"/>
              </a:spcBef>
              <a:spcAft>
                <a:spcPts val="0"/>
              </a:spcAft>
              <a:buSzPts val="1200"/>
              <a:buNone/>
              <a:defRPr/>
            </a:lvl4pPr>
            <a:lvl5pPr marL="0" marR="0" lvl="4" indent="0" algn="r">
              <a:lnSpc>
                <a:spcPct val="100000"/>
              </a:lnSpc>
              <a:spcBef>
                <a:spcPts val="0"/>
              </a:spcBef>
              <a:spcAft>
                <a:spcPts val="0"/>
              </a:spcAft>
              <a:buSzPts val="1200"/>
              <a:buNone/>
              <a:defRPr/>
            </a:lvl5pPr>
            <a:lvl6pPr marL="0" marR="0" lvl="5" indent="0" algn="r">
              <a:lnSpc>
                <a:spcPct val="100000"/>
              </a:lnSpc>
              <a:spcBef>
                <a:spcPts val="0"/>
              </a:spcBef>
              <a:spcAft>
                <a:spcPts val="0"/>
              </a:spcAft>
              <a:buSzPts val="1200"/>
              <a:buNone/>
              <a:defRPr/>
            </a:lvl6pPr>
            <a:lvl7pPr marL="0" marR="0" lvl="6" indent="0" algn="r">
              <a:lnSpc>
                <a:spcPct val="100000"/>
              </a:lnSpc>
              <a:spcBef>
                <a:spcPts val="0"/>
              </a:spcBef>
              <a:spcAft>
                <a:spcPts val="0"/>
              </a:spcAft>
              <a:buSzPts val="1200"/>
              <a:buNone/>
              <a:defRPr/>
            </a:lvl7pPr>
            <a:lvl8pPr marL="0" marR="0" lvl="7" indent="0" algn="r">
              <a:lnSpc>
                <a:spcPct val="100000"/>
              </a:lnSpc>
              <a:spcBef>
                <a:spcPts val="0"/>
              </a:spcBef>
              <a:spcAft>
                <a:spcPts val="0"/>
              </a:spcAft>
              <a:buSzPts val="1200"/>
              <a:buNone/>
              <a:defRPr/>
            </a:lvl8pPr>
            <a:lvl9pPr marL="0" marR="0" lvl="8" indent="0" algn="r">
              <a:lnSpc>
                <a:spcPct val="100000"/>
              </a:lnSpc>
              <a:spcBef>
                <a:spcPts val="0"/>
              </a:spcBef>
              <a:spcAft>
                <a:spcPts val="0"/>
              </a:spcAft>
              <a:buSzPts val="1200"/>
              <a:buNone/>
              <a:defRPr/>
            </a:lvl9pPr>
          </a:lstStyle>
          <a:p>
            <a:pPr marL="0" lvl="0" indent="0" algn="r" rtl="0">
              <a:spcBef>
                <a:spcPts val="0"/>
              </a:spcBef>
              <a:spcAft>
                <a:spcPts val="0"/>
              </a:spcAft>
              <a:buNone/>
            </a:pPr>
            <a:fld id="{00000000-1234-1234-1234-123412341234}" type="slidenum">
              <a:rPr lang="en-US"/>
              <a:t>‹#›</a:t>
            </a:fld>
            <a:endParaRPr/>
          </a:p>
        </p:txBody>
      </p:sp>
      <p:sp>
        <p:nvSpPr>
          <p:cNvPr id="643" name="Google Shape;643;p54"/>
          <p:cNvSpPr txBox="1">
            <a:spLocks noGrp="1"/>
          </p:cNvSpPr>
          <p:nvPr>
            <p:ph type="body" idx="1"/>
          </p:nvPr>
        </p:nvSpPr>
        <p:spPr>
          <a:xfrm>
            <a:off x="356406" y="1481607"/>
            <a:ext cx="11115429" cy="4756736"/>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800"/>
              </a:spcBef>
              <a:spcAft>
                <a:spcPts val="0"/>
              </a:spcAft>
              <a:buSzPts val="1800"/>
              <a:buNone/>
              <a:defRPr sz="2399">
                <a:solidFill>
                  <a:srgbClr val="000000"/>
                </a:solidFill>
                <a:latin typeface="Arial"/>
                <a:ea typeface="Arial"/>
                <a:cs typeface="Arial"/>
                <a:sym typeface="Arial"/>
              </a:defRPr>
            </a:lvl1pPr>
            <a:lvl2pPr marL="914400" lvl="1" indent="-331469" algn="l">
              <a:lnSpc>
                <a:spcPct val="100000"/>
              </a:lnSpc>
              <a:spcBef>
                <a:spcPts val="300"/>
              </a:spcBef>
              <a:spcAft>
                <a:spcPts val="0"/>
              </a:spcAft>
              <a:buSzPts val="1620"/>
              <a:buChar char="•"/>
              <a:defRPr/>
            </a:lvl2pPr>
            <a:lvl3pPr marL="1371600" lvl="2" indent="-320039" algn="l">
              <a:lnSpc>
                <a:spcPct val="100000"/>
              </a:lnSpc>
              <a:spcBef>
                <a:spcPts val="300"/>
              </a:spcBef>
              <a:spcAft>
                <a:spcPts val="0"/>
              </a:spcAft>
              <a:buSzPts val="1440"/>
              <a:buChar char="–"/>
              <a:defRPr/>
            </a:lvl3pPr>
            <a:lvl4pPr marL="1828800" lvl="3" indent="-308610" algn="l">
              <a:lnSpc>
                <a:spcPct val="100000"/>
              </a:lnSpc>
              <a:spcBef>
                <a:spcPts val="300"/>
              </a:spcBef>
              <a:spcAft>
                <a:spcPts val="0"/>
              </a:spcAft>
              <a:buSzPts val="1260"/>
              <a:buChar char="•"/>
              <a:defRPr/>
            </a:lvl4pPr>
            <a:lvl5pPr marL="2286000" lvl="4" indent="-308610" algn="l">
              <a:lnSpc>
                <a:spcPct val="100000"/>
              </a:lnSpc>
              <a:spcBef>
                <a:spcPts val="300"/>
              </a:spcBef>
              <a:spcAft>
                <a:spcPts val="0"/>
              </a:spcAft>
              <a:buSzPts val="1260"/>
              <a:buChar char="–"/>
              <a:defRPr/>
            </a:lvl5pPr>
            <a:lvl6pPr marL="2743200" lvl="5" indent="-342900" algn="l">
              <a:lnSpc>
                <a:spcPct val="100000"/>
              </a:lnSpc>
              <a:spcBef>
                <a:spcPts val="1800"/>
              </a:spcBef>
              <a:spcAft>
                <a:spcPts val="0"/>
              </a:spcAft>
              <a:buSzPts val="1800"/>
              <a:buAutoNum type="arabicPeriod"/>
              <a:defRPr/>
            </a:lvl6pPr>
            <a:lvl7pPr marL="3200400" lvl="6" indent="-320039" algn="l">
              <a:lnSpc>
                <a:spcPct val="100000"/>
              </a:lnSpc>
              <a:spcBef>
                <a:spcPts val="300"/>
              </a:spcBef>
              <a:spcAft>
                <a:spcPts val="0"/>
              </a:spcAft>
              <a:buSzPts val="1440"/>
              <a:buAutoNum type="alphaLcPeriod"/>
              <a:defRPr/>
            </a:lvl7pPr>
            <a:lvl8pPr marL="3657600" lvl="7" indent="-308609" algn="l">
              <a:lnSpc>
                <a:spcPct val="90000"/>
              </a:lnSpc>
              <a:spcBef>
                <a:spcPts val="600"/>
              </a:spcBef>
              <a:spcAft>
                <a:spcPts val="0"/>
              </a:spcAft>
              <a:buSzPts val="1260"/>
              <a:buAutoNum type="romanLcPeriod"/>
              <a:defRPr/>
            </a:lvl8pPr>
            <a:lvl9pPr marL="4114800" lvl="8" indent="-342900" algn="l">
              <a:lnSpc>
                <a:spcPct val="100000"/>
              </a:lnSpc>
              <a:spcBef>
                <a:spcPts val="1800"/>
              </a:spcBef>
              <a:spcAft>
                <a:spcPts val="0"/>
              </a:spcAft>
              <a:buSzPts val="1800"/>
              <a:buAutoNum type="alphaUcPeriod"/>
              <a:defRPr/>
            </a:lvl9pPr>
          </a:lstStyle>
          <a:p>
            <a:endParaRPr/>
          </a:p>
        </p:txBody>
      </p:sp>
      <p:sp>
        <p:nvSpPr>
          <p:cNvPr id="644" name="Google Shape;644;p54"/>
          <p:cNvSpPr/>
          <p:nvPr/>
        </p:nvSpPr>
        <p:spPr>
          <a:xfrm>
            <a:off x="0" y="1"/>
            <a:ext cx="12188825" cy="71991"/>
          </a:xfrm>
          <a:prstGeom prst="rect">
            <a:avLst/>
          </a:prstGeom>
          <a:solidFill>
            <a:srgbClr val="00877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66"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4_Title_Only">
  <p:cSld name="4_Title_Only">
    <p:spTree>
      <p:nvGrpSpPr>
        <p:cNvPr id="1" name="Shape 645"/>
        <p:cNvGrpSpPr/>
        <p:nvPr/>
      </p:nvGrpSpPr>
      <p:grpSpPr>
        <a:xfrm>
          <a:off x="0" y="0"/>
          <a:ext cx="0" cy="0"/>
          <a:chOff x="0" y="0"/>
          <a:chExt cx="0" cy="0"/>
        </a:xfrm>
      </p:grpSpPr>
      <p:sp>
        <p:nvSpPr>
          <p:cNvPr id="646" name="Google Shape;646;p55"/>
          <p:cNvSpPr txBox="1">
            <a:spLocks noGrp="1"/>
          </p:cNvSpPr>
          <p:nvPr>
            <p:ph type="title"/>
          </p:nvPr>
        </p:nvSpPr>
        <p:spPr>
          <a:xfrm>
            <a:off x="151590" y="199892"/>
            <a:ext cx="11726183" cy="632593"/>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SzPts val="2800"/>
              <a:buNone/>
              <a:defRPr sz="3732" b="1" i="0">
                <a:solidFill>
                  <a:srgbClr val="008774"/>
                </a:solidFill>
                <a:latin typeface="Proxima Nova Semibold"/>
                <a:ea typeface="Proxima Nova Semibold"/>
                <a:cs typeface="Proxima Nova Semibold"/>
                <a:sym typeface="Proxima Nova Semibol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7" name="Google Shape;647;p55"/>
          <p:cNvSpPr/>
          <p:nvPr/>
        </p:nvSpPr>
        <p:spPr>
          <a:xfrm>
            <a:off x="0" y="1"/>
            <a:ext cx="12188825" cy="71991"/>
          </a:xfrm>
          <a:prstGeom prst="rect">
            <a:avLst/>
          </a:prstGeom>
          <a:solidFill>
            <a:srgbClr val="00877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66" b="0" i="0" u="none" strike="noStrike" cap="none">
              <a:solidFill>
                <a:schemeClr val="lt1"/>
              </a:solidFill>
              <a:latin typeface="Arial"/>
              <a:ea typeface="Arial"/>
              <a:cs typeface="Arial"/>
              <a:sym typeface="Arial"/>
            </a:endParaRPr>
          </a:p>
        </p:txBody>
      </p:sp>
      <p:sp>
        <p:nvSpPr>
          <p:cNvPr id="648" name="Google Shape;648;p55"/>
          <p:cNvSpPr txBox="1"/>
          <p:nvPr/>
        </p:nvSpPr>
        <p:spPr>
          <a:xfrm>
            <a:off x="11512921" y="164417"/>
            <a:ext cx="575237" cy="276999"/>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None/>
            </a:pPr>
            <a:fld id="{00000000-1234-1234-1234-123412341234}" type="slidenum">
              <a:rPr lang="en-US" sz="1200" b="0" i="0" u="none" strike="noStrike" cap="none">
                <a:solidFill>
                  <a:srgbClr val="B3B3B3"/>
                </a:solidFill>
                <a:latin typeface="Proxima Nova"/>
                <a:ea typeface="Proxima Nova"/>
                <a:cs typeface="Proxima Nova"/>
                <a:sym typeface="Proxima Nova"/>
              </a:rPr>
              <a:t>‹#›</a:t>
            </a:fld>
            <a:endParaRPr sz="1200" b="0" i="0" u="none" strike="noStrike" cap="none">
              <a:solidFill>
                <a:srgbClr val="B3B3B3"/>
              </a:solidFill>
              <a:latin typeface="Proxima Nova"/>
              <a:ea typeface="Proxima Nova"/>
              <a:cs typeface="Proxima Nova"/>
              <a:sym typeface="Proxima Nova"/>
            </a:endParaRPr>
          </a:p>
        </p:txBody>
      </p:sp>
      <p:sp>
        <p:nvSpPr>
          <p:cNvPr id="649" name="Google Shape;649;p55"/>
          <p:cNvSpPr txBox="1"/>
          <p:nvPr/>
        </p:nvSpPr>
        <p:spPr>
          <a:xfrm>
            <a:off x="11529111" y="6618655"/>
            <a:ext cx="184731" cy="379463"/>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66" b="0" i="0" u="none" strike="noStrike" cap="none">
              <a:solidFill>
                <a:srgbClr val="000000"/>
              </a:solidFill>
              <a:latin typeface="Arial"/>
              <a:ea typeface="Arial"/>
              <a:cs typeface="Arial"/>
              <a:sym typeface="Arial"/>
            </a:endParaRPr>
          </a:p>
        </p:txBody>
      </p:sp>
      <p:sp>
        <p:nvSpPr>
          <p:cNvPr id="650" name="Google Shape;650;p55"/>
          <p:cNvSpPr txBox="1"/>
          <p:nvPr/>
        </p:nvSpPr>
        <p:spPr>
          <a:xfrm>
            <a:off x="11252500" y="6541179"/>
            <a:ext cx="184731" cy="379463"/>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66"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5_Title_Only">
  <p:cSld name="5_Title_Only">
    <p:spTree>
      <p:nvGrpSpPr>
        <p:cNvPr id="1" name="Shape 651"/>
        <p:cNvGrpSpPr/>
        <p:nvPr/>
      </p:nvGrpSpPr>
      <p:grpSpPr>
        <a:xfrm>
          <a:off x="0" y="0"/>
          <a:ext cx="0" cy="0"/>
          <a:chOff x="0" y="0"/>
          <a:chExt cx="0" cy="0"/>
        </a:xfrm>
      </p:grpSpPr>
      <p:sp>
        <p:nvSpPr>
          <p:cNvPr id="652" name="Google Shape;652;p56"/>
          <p:cNvSpPr txBox="1">
            <a:spLocks noGrp="1"/>
          </p:cNvSpPr>
          <p:nvPr>
            <p:ph type="title"/>
          </p:nvPr>
        </p:nvSpPr>
        <p:spPr>
          <a:xfrm>
            <a:off x="151590" y="199892"/>
            <a:ext cx="11726183" cy="632593"/>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SzPts val="2800"/>
              <a:buNone/>
              <a:defRPr sz="3732" b="1" i="0">
                <a:solidFill>
                  <a:srgbClr val="008774"/>
                </a:solidFill>
                <a:latin typeface="Proxima Nova Semibold"/>
                <a:ea typeface="Proxima Nova Semibold"/>
                <a:cs typeface="Proxima Nova Semibold"/>
                <a:sym typeface="Proxima Nova Semibol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53" name="Google Shape;653;p56"/>
          <p:cNvSpPr/>
          <p:nvPr/>
        </p:nvSpPr>
        <p:spPr>
          <a:xfrm>
            <a:off x="0" y="1"/>
            <a:ext cx="12188825" cy="71991"/>
          </a:xfrm>
          <a:prstGeom prst="rect">
            <a:avLst/>
          </a:prstGeom>
          <a:solidFill>
            <a:srgbClr val="00877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66" b="0" i="0" u="none" strike="noStrike" cap="none">
              <a:solidFill>
                <a:schemeClr val="lt1"/>
              </a:solidFill>
              <a:latin typeface="Arial"/>
              <a:ea typeface="Arial"/>
              <a:cs typeface="Arial"/>
              <a:sym typeface="Arial"/>
            </a:endParaRPr>
          </a:p>
        </p:txBody>
      </p:sp>
      <p:sp>
        <p:nvSpPr>
          <p:cNvPr id="654" name="Google Shape;654;p56"/>
          <p:cNvSpPr txBox="1"/>
          <p:nvPr/>
        </p:nvSpPr>
        <p:spPr>
          <a:xfrm>
            <a:off x="11512921" y="164417"/>
            <a:ext cx="575237" cy="276999"/>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None/>
            </a:pPr>
            <a:fld id="{00000000-1234-1234-1234-123412341234}" type="slidenum">
              <a:rPr lang="en-US" sz="1200" b="0" i="0" u="none" strike="noStrike" cap="none">
                <a:solidFill>
                  <a:srgbClr val="B3B3B3"/>
                </a:solidFill>
                <a:latin typeface="Proxima Nova"/>
                <a:ea typeface="Proxima Nova"/>
                <a:cs typeface="Proxima Nova"/>
                <a:sym typeface="Proxima Nova"/>
              </a:rPr>
              <a:t>‹#›</a:t>
            </a:fld>
            <a:endParaRPr sz="1200" b="0" i="0" u="none" strike="noStrike" cap="none">
              <a:solidFill>
                <a:srgbClr val="B3B3B3"/>
              </a:solidFill>
              <a:latin typeface="Proxima Nova"/>
              <a:ea typeface="Proxima Nova"/>
              <a:cs typeface="Proxima Nova"/>
              <a:sym typeface="Proxima Nova"/>
            </a:endParaRPr>
          </a:p>
        </p:txBody>
      </p:sp>
      <p:sp>
        <p:nvSpPr>
          <p:cNvPr id="655" name="Google Shape;655;p56"/>
          <p:cNvSpPr txBox="1"/>
          <p:nvPr/>
        </p:nvSpPr>
        <p:spPr>
          <a:xfrm>
            <a:off x="11529111" y="6618655"/>
            <a:ext cx="184731" cy="379463"/>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66" b="0" i="0" u="none" strike="noStrike" cap="none">
              <a:solidFill>
                <a:srgbClr val="000000"/>
              </a:solidFill>
              <a:latin typeface="Arial"/>
              <a:ea typeface="Arial"/>
              <a:cs typeface="Arial"/>
              <a:sym typeface="Arial"/>
            </a:endParaRPr>
          </a:p>
        </p:txBody>
      </p:sp>
      <p:sp>
        <p:nvSpPr>
          <p:cNvPr id="656" name="Google Shape;656;p56"/>
          <p:cNvSpPr txBox="1"/>
          <p:nvPr/>
        </p:nvSpPr>
        <p:spPr>
          <a:xfrm>
            <a:off x="11252500" y="6541179"/>
            <a:ext cx="184731" cy="379463"/>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66"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6_Title_Only">
  <p:cSld name="6_Title_Only">
    <p:spTree>
      <p:nvGrpSpPr>
        <p:cNvPr id="1" name="Shape 657"/>
        <p:cNvGrpSpPr/>
        <p:nvPr/>
      </p:nvGrpSpPr>
      <p:grpSpPr>
        <a:xfrm>
          <a:off x="0" y="0"/>
          <a:ext cx="0" cy="0"/>
          <a:chOff x="0" y="0"/>
          <a:chExt cx="0" cy="0"/>
        </a:xfrm>
      </p:grpSpPr>
      <p:sp>
        <p:nvSpPr>
          <p:cNvPr id="658" name="Google Shape;658;p57"/>
          <p:cNvSpPr txBox="1">
            <a:spLocks noGrp="1"/>
          </p:cNvSpPr>
          <p:nvPr>
            <p:ph type="title"/>
          </p:nvPr>
        </p:nvSpPr>
        <p:spPr>
          <a:xfrm>
            <a:off x="151590" y="199892"/>
            <a:ext cx="11726183" cy="632593"/>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SzPts val="2800"/>
              <a:buNone/>
              <a:defRPr sz="3732" b="1" i="0">
                <a:solidFill>
                  <a:srgbClr val="008774"/>
                </a:solidFill>
                <a:latin typeface="Proxima Nova Semibold"/>
                <a:ea typeface="Proxima Nova Semibold"/>
                <a:cs typeface="Proxima Nova Semibold"/>
                <a:sym typeface="Proxima Nova Semibol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59" name="Google Shape;659;p57"/>
          <p:cNvSpPr/>
          <p:nvPr/>
        </p:nvSpPr>
        <p:spPr>
          <a:xfrm>
            <a:off x="0" y="1"/>
            <a:ext cx="12188825" cy="71991"/>
          </a:xfrm>
          <a:prstGeom prst="rect">
            <a:avLst/>
          </a:prstGeom>
          <a:solidFill>
            <a:srgbClr val="00877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66" b="0" i="0" u="none" strike="noStrike" cap="none">
              <a:solidFill>
                <a:schemeClr val="lt1"/>
              </a:solidFill>
              <a:latin typeface="Arial"/>
              <a:ea typeface="Arial"/>
              <a:cs typeface="Arial"/>
              <a:sym typeface="Arial"/>
            </a:endParaRPr>
          </a:p>
        </p:txBody>
      </p:sp>
      <p:sp>
        <p:nvSpPr>
          <p:cNvPr id="660" name="Google Shape;660;p57"/>
          <p:cNvSpPr txBox="1"/>
          <p:nvPr/>
        </p:nvSpPr>
        <p:spPr>
          <a:xfrm>
            <a:off x="11512921" y="164417"/>
            <a:ext cx="575237" cy="276999"/>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None/>
            </a:pPr>
            <a:fld id="{00000000-1234-1234-1234-123412341234}" type="slidenum">
              <a:rPr lang="en-US" sz="1200" b="0" i="0" u="none" strike="noStrike" cap="none">
                <a:solidFill>
                  <a:srgbClr val="B3B3B3"/>
                </a:solidFill>
                <a:latin typeface="Proxima Nova"/>
                <a:ea typeface="Proxima Nova"/>
                <a:cs typeface="Proxima Nova"/>
                <a:sym typeface="Proxima Nova"/>
              </a:rPr>
              <a:t>‹#›</a:t>
            </a:fld>
            <a:endParaRPr sz="1200" b="0" i="0" u="none" strike="noStrike" cap="none">
              <a:solidFill>
                <a:srgbClr val="B3B3B3"/>
              </a:solidFill>
              <a:latin typeface="Proxima Nova"/>
              <a:ea typeface="Proxima Nova"/>
              <a:cs typeface="Proxima Nova"/>
              <a:sym typeface="Proxima Nova"/>
            </a:endParaRPr>
          </a:p>
        </p:txBody>
      </p:sp>
      <p:sp>
        <p:nvSpPr>
          <p:cNvPr id="661" name="Google Shape;661;p57"/>
          <p:cNvSpPr txBox="1"/>
          <p:nvPr/>
        </p:nvSpPr>
        <p:spPr>
          <a:xfrm>
            <a:off x="11529111" y="6618655"/>
            <a:ext cx="184731" cy="379463"/>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66" b="0" i="0" u="none" strike="noStrike" cap="none">
              <a:solidFill>
                <a:srgbClr val="000000"/>
              </a:solidFill>
              <a:latin typeface="Arial"/>
              <a:ea typeface="Arial"/>
              <a:cs typeface="Arial"/>
              <a:sym typeface="Arial"/>
            </a:endParaRPr>
          </a:p>
        </p:txBody>
      </p:sp>
      <p:sp>
        <p:nvSpPr>
          <p:cNvPr id="662" name="Google Shape;662;p57"/>
          <p:cNvSpPr txBox="1"/>
          <p:nvPr/>
        </p:nvSpPr>
        <p:spPr>
          <a:xfrm>
            <a:off x="11252500" y="6541179"/>
            <a:ext cx="184731" cy="379463"/>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66"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5_Title and Content">
  <p:cSld name="5_Title and Content">
    <p:spTree>
      <p:nvGrpSpPr>
        <p:cNvPr id="1" name="Shape 663"/>
        <p:cNvGrpSpPr/>
        <p:nvPr/>
      </p:nvGrpSpPr>
      <p:grpSpPr>
        <a:xfrm>
          <a:off x="0" y="0"/>
          <a:ext cx="0" cy="0"/>
          <a:chOff x="0" y="0"/>
          <a:chExt cx="0" cy="0"/>
        </a:xfrm>
      </p:grpSpPr>
      <p:sp>
        <p:nvSpPr>
          <p:cNvPr id="664" name="Google Shape;664;p58"/>
          <p:cNvSpPr txBox="1">
            <a:spLocks noGrp="1"/>
          </p:cNvSpPr>
          <p:nvPr>
            <p:ph type="title"/>
          </p:nvPr>
        </p:nvSpPr>
        <p:spPr>
          <a:xfrm>
            <a:off x="151590" y="199892"/>
            <a:ext cx="11726183" cy="632593"/>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SzPts val="2800"/>
              <a:buNone/>
              <a:defRPr sz="3732" b="1">
                <a:solidFill>
                  <a:srgbClr val="008774"/>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5" name="Google Shape;665;p58"/>
          <p:cNvSpPr txBox="1">
            <a:spLocks noGrp="1"/>
          </p:cNvSpPr>
          <p:nvPr>
            <p:ph type="sldNum" idx="12"/>
          </p:nvPr>
        </p:nvSpPr>
        <p:spPr>
          <a:xfrm>
            <a:off x="5062" y="6431151"/>
            <a:ext cx="497654"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SzPts val="1200"/>
              <a:buNone/>
              <a:defRPr/>
            </a:lvl1pPr>
            <a:lvl2pPr marL="0" marR="0" lvl="1" indent="0" algn="r">
              <a:lnSpc>
                <a:spcPct val="100000"/>
              </a:lnSpc>
              <a:spcBef>
                <a:spcPts val="0"/>
              </a:spcBef>
              <a:spcAft>
                <a:spcPts val="0"/>
              </a:spcAft>
              <a:buSzPts val="1200"/>
              <a:buNone/>
              <a:defRPr/>
            </a:lvl2pPr>
            <a:lvl3pPr marL="0" marR="0" lvl="2" indent="0" algn="r">
              <a:lnSpc>
                <a:spcPct val="100000"/>
              </a:lnSpc>
              <a:spcBef>
                <a:spcPts val="0"/>
              </a:spcBef>
              <a:spcAft>
                <a:spcPts val="0"/>
              </a:spcAft>
              <a:buSzPts val="1200"/>
              <a:buNone/>
              <a:defRPr/>
            </a:lvl3pPr>
            <a:lvl4pPr marL="0" marR="0" lvl="3" indent="0" algn="r">
              <a:lnSpc>
                <a:spcPct val="100000"/>
              </a:lnSpc>
              <a:spcBef>
                <a:spcPts val="0"/>
              </a:spcBef>
              <a:spcAft>
                <a:spcPts val="0"/>
              </a:spcAft>
              <a:buSzPts val="1200"/>
              <a:buNone/>
              <a:defRPr/>
            </a:lvl4pPr>
            <a:lvl5pPr marL="0" marR="0" lvl="4" indent="0" algn="r">
              <a:lnSpc>
                <a:spcPct val="100000"/>
              </a:lnSpc>
              <a:spcBef>
                <a:spcPts val="0"/>
              </a:spcBef>
              <a:spcAft>
                <a:spcPts val="0"/>
              </a:spcAft>
              <a:buSzPts val="1200"/>
              <a:buNone/>
              <a:defRPr/>
            </a:lvl5pPr>
            <a:lvl6pPr marL="0" marR="0" lvl="5" indent="0" algn="r">
              <a:lnSpc>
                <a:spcPct val="100000"/>
              </a:lnSpc>
              <a:spcBef>
                <a:spcPts val="0"/>
              </a:spcBef>
              <a:spcAft>
                <a:spcPts val="0"/>
              </a:spcAft>
              <a:buSzPts val="1200"/>
              <a:buNone/>
              <a:defRPr/>
            </a:lvl6pPr>
            <a:lvl7pPr marL="0" marR="0" lvl="6" indent="0" algn="r">
              <a:lnSpc>
                <a:spcPct val="100000"/>
              </a:lnSpc>
              <a:spcBef>
                <a:spcPts val="0"/>
              </a:spcBef>
              <a:spcAft>
                <a:spcPts val="0"/>
              </a:spcAft>
              <a:buSzPts val="1200"/>
              <a:buNone/>
              <a:defRPr/>
            </a:lvl7pPr>
            <a:lvl8pPr marL="0" marR="0" lvl="7" indent="0" algn="r">
              <a:lnSpc>
                <a:spcPct val="100000"/>
              </a:lnSpc>
              <a:spcBef>
                <a:spcPts val="0"/>
              </a:spcBef>
              <a:spcAft>
                <a:spcPts val="0"/>
              </a:spcAft>
              <a:buSzPts val="1200"/>
              <a:buNone/>
              <a:defRPr/>
            </a:lvl8pPr>
            <a:lvl9pPr marL="0" marR="0" lvl="8" indent="0" algn="r">
              <a:lnSpc>
                <a:spcPct val="100000"/>
              </a:lnSpc>
              <a:spcBef>
                <a:spcPts val="0"/>
              </a:spcBef>
              <a:spcAft>
                <a:spcPts val="0"/>
              </a:spcAft>
              <a:buSzPts val="1200"/>
              <a:buNone/>
              <a:defRPr/>
            </a:lvl9pPr>
          </a:lstStyle>
          <a:p>
            <a:pPr marL="0" lvl="0" indent="0" algn="r" rtl="0">
              <a:spcBef>
                <a:spcPts val="0"/>
              </a:spcBef>
              <a:spcAft>
                <a:spcPts val="0"/>
              </a:spcAft>
              <a:buNone/>
            </a:pPr>
            <a:fld id="{00000000-1234-1234-1234-123412341234}" type="slidenum">
              <a:rPr lang="en-US"/>
              <a:t>‹#›</a:t>
            </a:fld>
            <a:endParaRPr/>
          </a:p>
        </p:txBody>
      </p:sp>
      <p:sp>
        <p:nvSpPr>
          <p:cNvPr id="666" name="Google Shape;666;p58"/>
          <p:cNvSpPr txBox="1">
            <a:spLocks noGrp="1"/>
          </p:cNvSpPr>
          <p:nvPr>
            <p:ph type="body" idx="1"/>
          </p:nvPr>
        </p:nvSpPr>
        <p:spPr>
          <a:xfrm>
            <a:off x="356406" y="1481607"/>
            <a:ext cx="11115429" cy="4756736"/>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800"/>
              </a:spcBef>
              <a:spcAft>
                <a:spcPts val="0"/>
              </a:spcAft>
              <a:buSzPts val="1800"/>
              <a:buNone/>
              <a:defRPr sz="2399">
                <a:solidFill>
                  <a:srgbClr val="000000"/>
                </a:solidFill>
                <a:latin typeface="Arial"/>
                <a:ea typeface="Arial"/>
                <a:cs typeface="Arial"/>
                <a:sym typeface="Arial"/>
              </a:defRPr>
            </a:lvl1pPr>
            <a:lvl2pPr marL="914400" lvl="1" indent="-331469" algn="l">
              <a:lnSpc>
                <a:spcPct val="100000"/>
              </a:lnSpc>
              <a:spcBef>
                <a:spcPts val="300"/>
              </a:spcBef>
              <a:spcAft>
                <a:spcPts val="0"/>
              </a:spcAft>
              <a:buSzPts val="1620"/>
              <a:buChar char="•"/>
              <a:defRPr/>
            </a:lvl2pPr>
            <a:lvl3pPr marL="1371600" lvl="2" indent="-320039" algn="l">
              <a:lnSpc>
                <a:spcPct val="100000"/>
              </a:lnSpc>
              <a:spcBef>
                <a:spcPts val="300"/>
              </a:spcBef>
              <a:spcAft>
                <a:spcPts val="0"/>
              </a:spcAft>
              <a:buSzPts val="1440"/>
              <a:buChar char="–"/>
              <a:defRPr/>
            </a:lvl3pPr>
            <a:lvl4pPr marL="1828800" lvl="3" indent="-308610" algn="l">
              <a:lnSpc>
                <a:spcPct val="100000"/>
              </a:lnSpc>
              <a:spcBef>
                <a:spcPts val="300"/>
              </a:spcBef>
              <a:spcAft>
                <a:spcPts val="0"/>
              </a:spcAft>
              <a:buSzPts val="1260"/>
              <a:buChar char="•"/>
              <a:defRPr/>
            </a:lvl4pPr>
            <a:lvl5pPr marL="2286000" lvl="4" indent="-308610" algn="l">
              <a:lnSpc>
                <a:spcPct val="100000"/>
              </a:lnSpc>
              <a:spcBef>
                <a:spcPts val="300"/>
              </a:spcBef>
              <a:spcAft>
                <a:spcPts val="0"/>
              </a:spcAft>
              <a:buSzPts val="1260"/>
              <a:buChar char="–"/>
              <a:defRPr/>
            </a:lvl5pPr>
            <a:lvl6pPr marL="2743200" lvl="5" indent="-342900" algn="l">
              <a:lnSpc>
                <a:spcPct val="100000"/>
              </a:lnSpc>
              <a:spcBef>
                <a:spcPts val="1800"/>
              </a:spcBef>
              <a:spcAft>
                <a:spcPts val="0"/>
              </a:spcAft>
              <a:buSzPts val="1800"/>
              <a:buAutoNum type="arabicPeriod"/>
              <a:defRPr/>
            </a:lvl6pPr>
            <a:lvl7pPr marL="3200400" lvl="6" indent="-320039" algn="l">
              <a:lnSpc>
                <a:spcPct val="100000"/>
              </a:lnSpc>
              <a:spcBef>
                <a:spcPts val="300"/>
              </a:spcBef>
              <a:spcAft>
                <a:spcPts val="0"/>
              </a:spcAft>
              <a:buSzPts val="1440"/>
              <a:buAutoNum type="alphaLcPeriod"/>
              <a:defRPr/>
            </a:lvl7pPr>
            <a:lvl8pPr marL="3657600" lvl="7" indent="-308609" algn="l">
              <a:lnSpc>
                <a:spcPct val="90000"/>
              </a:lnSpc>
              <a:spcBef>
                <a:spcPts val="600"/>
              </a:spcBef>
              <a:spcAft>
                <a:spcPts val="0"/>
              </a:spcAft>
              <a:buSzPts val="1260"/>
              <a:buAutoNum type="romanLcPeriod"/>
              <a:defRPr/>
            </a:lvl8pPr>
            <a:lvl9pPr marL="4114800" lvl="8" indent="-342900" algn="l">
              <a:lnSpc>
                <a:spcPct val="100000"/>
              </a:lnSpc>
              <a:spcBef>
                <a:spcPts val="1800"/>
              </a:spcBef>
              <a:spcAft>
                <a:spcPts val="0"/>
              </a:spcAft>
              <a:buSzPts val="1800"/>
              <a:buAutoNum type="alphaUcPeriod"/>
              <a:defRPr/>
            </a:lvl9pPr>
          </a:lstStyle>
          <a:p>
            <a:endParaRPr/>
          </a:p>
        </p:txBody>
      </p:sp>
      <p:sp>
        <p:nvSpPr>
          <p:cNvPr id="667" name="Google Shape;667;p58"/>
          <p:cNvSpPr/>
          <p:nvPr/>
        </p:nvSpPr>
        <p:spPr>
          <a:xfrm>
            <a:off x="0" y="1"/>
            <a:ext cx="12188825" cy="71991"/>
          </a:xfrm>
          <a:prstGeom prst="rect">
            <a:avLst/>
          </a:prstGeom>
          <a:solidFill>
            <a:srgbClr val="00877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66"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7_Title and Content">
  <p:cSld name="7_Title and Content">
    <p:spTree>
      <p:nvGrpSpPr>
        <p:cNvPr id="1" name="Shape 668"/>
        <p:cNvGrpSpPr/>
        <p:nvPr/>
      </p:nvGrpSpPr>
      <p:grpSpPr>
        <a:xfrm>
          <a:off x="0" y="0"/>
          <a:ext cx="0" cy="0"/>
          <a:chOff x="0" y="0"/>
          <a:chExt cx="0" cy="0"/>
        </a:xfrm>
      </p:grpSpPr>
      <p:sp>
        <p:nvSpPr>
          <p:cNvPr id="669" name="Google Shape;669;p59"/>
          <p:cNvSpPr txBox="1">
            <a:spLocks noGrp="1"/>
          </p:cNvSpPr>
          <p:nvPr>
            <p:ph type="title"/>
          </p:nvPr>
        </p:nvSpPr>
        <p:spPr>
          <a:xfrm>
            <a:off x="151590" y="199892"/>
            <a:ext cx="11726183" cy="632593"/>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SzPts val="2800"/>
              <a:buNone/>
              <a:defRPr sz="3732" b="1">
                <a:solidFill>
                  <a:srgbClr val="008774"/>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0" name="Google Shape;670;p59"/>
          <p:cNvSpPr txBox="1">
            <a:spLocks noGrp="1"/>
          </p:cNvSpPr>
          <p:nvPr>
            <p:ph type="sldNum" idx="12"/>
          </p:nvPr>
        </p:nvSpPr>
        <p:spPr>
          <a:xfrm>
            <a:off x="5062" y="6431151"/>
            <a:ext cx="497654"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SzPts val="1200"/>
              <a:buNone/>
              <a:defRPr/>
            </a:lvl1pPr>
            <a:lvl2pPr marL="0" marR="0" lvl="1" indent="0" algn="r">
              <a:lnSpc>
                <a:spcPct val="100000"/>
              </a:lnSpc>
              <a:spcBef>
                <a:spcPts val="0"/>
              </a:spcBef>
              <a:spcAft>
                <a:spcPts val="0"/>
              </a:spcAft>
              <a:buSzPts val="1200"/>
              <a:buNone/>
              <a:defRPr/>
            </a:lvl2pPr>
            <a:lvl3pPr marL="0" marR="0" lvl="2" indent="0" algn="r">
              <a:lnSpc>
                <a:spcPct val="100000"/>
              </a:lnSpc>
              <a:spcBef>
                <a:spcPts val="0"/>
              </a:spcBef>
              <a:spcAft>
                <a:spcPts val="0"/>
              </a:spcAft>
              <a:buSzPts val="1200"/>
              <a:buNone/>
              <a:defRPr/>
            </a:lvl3pPr>
            <a:lvl4pPr marL="0" marR="0" lvl="3" indent="0" algn="r">
              <a:lnSpc>
                <a:spcPct val="100000"/>
              </a:lnSpc>
              <a:spcBef>
                <a:spcPts val="0"/>
              </a:spcBef>
              <a:spcAft>
                <a:spcPts val="0"/>
              </a:spcAft>
              <a:buSzPts val="1200"/>
              <a:buNone/>
              <a:defRPr/>
            </a:lvl4pPr>
            <a:lvl5pPr marL="0" marR="0" lvl="4" indent="0" algn="r">
              <a:lnSpc>
                <a:spcPct val="100000"/>
              </a:lnSpc>
              <a:spcBef>
                <a:spcPts val="0"/>
              </a:spcBef>
              <a:spcAft>
                <a:spcPts val="0"/>
              </a:spcAft>
              <a:buSzPts val="1200"/>
              <a:buNone/>
              <a:defRPr/>
            </a:lvl5pPr>
            <a:lvl6pPr marL="0" marR="0" lvl="5" indent="0" algn="r">
              <a:lnSpc>
                <a:spcPct val="100000"/>
              </a:lnSpc>
              <a:spcBef>
                <a:spcPts val="0"/>
              </a:spcBef>
              <a:spcAft>
                <a:spcPts val="0"/>
              </a:spcAft>
              <a:buSzPts val="1200"/>
              <a:buNone/>
              <a:defRPr/>
            </a:lvl6pPr>
            <a:lvl7pPr marL="0" marR="0" lvl="6" indent="0" algn="r">
              <a:lnSpc>
                <a:spcPct val="100000"/>
              </a:lnSpc>
              <a:spcBef>
                <a:spcPts val="0"/>
              </a:spcBef>
              <a:spcAft>
                <a:spcPts val="0"/>
              </a:spcAft>
              <a:buSzPts val="1200"/>
              <a:buNone/>
              <a:defRPr/>
            </a:lvl7pPr>
            <a:lvl8pPr marL="0" marR="0" lvl="7" indent="0" algn="r">
              <a:lnSpc>
                <a:spcPct val="100000"/>
              </a:lnSpc>
              <a:spcBef>
                <a:spcPts val="0"/>
              </a:spcBef>
              <a:spcAft>
                <a:spcPts val="0"/>
              </a:spcAft>
              <a:buSzPts val="1200"/>
              <a:buNone/>
              <a:defRPr/>
            </a:lvl8pPr>
            <a:lvl9pPr marL="0" marR="0" lvl="8" indent="0" algn="r">
              <a:lnSpc>
                <a:spcPct val="100000"/>
              </a:lnSpc>
              <a:spcBef>
                <a:spcPts val="0"/>
              </a:spcBef>
              <a:spcAft>
                <a:spcPts val="0"/>
              </a:spcAft>
              <a:buSzPts val="1200"/>
              <a:buNone/>
              <a:defRPr/>
            </a:lvl9pPr>
          </a:lstStyle>
          <a:p>
            <a:pPr marL="0" lvl="0" indent="0" algn="r" rtl="0">
              <a:spcBef>
                <a:spcPts val="0"/>
              </a:spcBef>
              <a:spcAft>
                <a:spcPts val="0"/>
              </a:spcAft>
              <a:buNone/>
            </a:pPr>
            <a:fld id="{00000000-1234-1234-1234-123412341234}" type="slidenum">
              <a:rPr lang="en-US"/>
              <a:t>‹#›</a:t>
            </a:fld>
            <a:endParaRPr/>
          </a:p>
        </p:txBody>
      </p:sp>
      <p:sp>
        <p:nvSpPr>
          <p:cNvPr id="671" name="Google Shape;671;p59"/>
          <p:cNvSpPr txBox="1">
            <a:spLocks noGrp="1"/>
          </p:cNvSpPr>
          <p:nvPr>
            <p:ph type="body" idx="1"/>
          </p:nvPr>
        </p:nvSpPr>
        <p:spPr>
          <a:xfrm>
            <a:off x="356406" y="1481607"/>
            <a:ext cx="11115429" cy="4756736"/>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800"/>
              </a:spcBef>
              <a:spcAft>
                <a:spcPts val="0"/>
              </a:spcAft>
              <a:buSzPts val="1800"/>
              <a:buNone/>
              <a:defRPr sz="2399">
                <a:solidFill>
                  <a:srgbClr val="000000"/>
                </a:solidFill>
                <a:latin typeface="Arial"/>
                <a:ea typeface="Arial"/>
                <a:cs typeface="Arial"/>
                <a:sym typeface="Arial"/>
              </a:defRPr>
            </a:lvl1pPr>
            <a:lvl2pPr marL="914400" lvl="1" indent="-331469" algn="l">
              <a:lnSpc>
                <a:spcPct val="100000"/>
              </a:lnSpc>
              <a:spcBef>
                <a:spcPts val="300"/>
              </a:spcBef>
              <a:spcAft>
                <a:spcPts val="0"/>
              </a:spcAft>
              <a:buSzPts val="1620"/>
              <a:buChar char="•"/>
              <a:defRPr/>
            </a:lvl2pPr>
            <a:lvl3pPr marL="1371600" lvl="2" indent="-320039" algn="l">
              <a:lnSpc>
                <a:spcPct val="100000"/>
              </a:lnSpc>
              <a:spcBef>
                <a:spcPts val="300"/>
              </a:spcBef>
              <a:spcAft>
                <a:spcPts val="0"/>
              </a:spcAft>
              <a:buSzPts val="1440"/>
              <a:buChar char="–"/>
              <a:defRPr/>
            </a:lvl3pPr>
            <a:lvl4pPr marL="1828800" lvl="3" indent="-308610" algn="l">
              <a:lnSpc>
                <a:spcPct val="100000"/>
              </a:lnSpc>
              <a:spcBef>
                <a:spcPts val="300"/>
              </a:spcBef>
              <a:spcAft>
                <a:spcPts val="0"/>
              </a:spcAft>
              <a:buSzPts val="1260"/>
              <a:buChar char="•"/>
              <a:defRPr/>
            </a:lvl4pPr>
            <a:lvl5pPr marL="2286000" lvl="4" indent="-308610" algn="l">
              <a:lnSpc>
                <a:spcPct val="100000"/>
              </a:lnSpc>
              <a:spcBef>
                <a:spcPts val="300"/>
              </a:spcBef>
              <a:spcAft>
                <a:spcPts val="0"/>
              </a:spcAft>
              <a:buSzPts val="1260"/>
              <a:buChar char="–"/>
              <a:defRPr/>
            </a:lvl5pPr>
            <a:lvl6pPr marL="2743200" lvl="5" indent="-342900" algn="l">
              <a:lnSpc>
                <a:spcPct val="100000"/>
              </a:lnSpc>
              <a:spcBef>
                <a:spcPts val="1800"/>
              </a:spcBef>
              <a:spcAft>
                <a:spcPts val="0"/>
              </a:spcAft>
              <a:buSzPts val="1800"/>
              <a:buAutoNum type="arabicPeriod"/>
              <a:defRPr/>
            </a:lvl6pPr>
            <a:lvl7pPr marL="3200400" lvl="6" indent="-320039" algn="l">
              <a:lnSpc>
                <a:spcPct val="100000"/>
              </a:lnSpc>
              <a:spcBef>
                <a:spcPts val="300"/>
              </a:spcBef>
              <a:spcAft>
                <a:spcPts val="0"/>
              </a:spcAft>
              <a:buSzPts val="1440"/>
              <a:buAutoNum type="alphaLcPeriod"/>
              <a:defRPr/>
            </a:lvl7pPr>
            <a:lvl8pPr marL="3657600" lvl="7" indent="-308609" algn="l">
              <a:lnSpc>
                <a:spcPct val="90000"/>
              </a:lnSpc>
              <a:spcBef>
                <a:spcPts val="600"/>
              </a:spcBef>
              <a:spcAft>
                <a:spcPts val="0"/>
              </a:spcAft>
              <a:buSzPts val="1260"/>
              <a:buAutoNum type="romanLcPeriod"/>
              <a:defRPr/>
            </a:lvl8pPr>
            <a:lvl9pPr marL="4114800" lvl="8" indent="-342900" algn="l">
              <a:lnSpc>
                <a:spcPct val="100000"/>
              </a:lnSpc>
              <a:spcBef>
                <a:spcPts val="1800"/>
              </a:spcBef>
              <a:spcAft>
                <a:spcPts val="0"/>
              </a:spcAft>
              <a:buSzPts val="1800"/>
              <a:buAutoNum type="alphaUcPeriod"/>
              <a:defRPr/>
            </a:lvl9pPr>
          </a:lstStyle>
          <a:p>
            <a:endParaRPr/>
          </a:p>
        </p:txBody>
      </p:sp>
      <p:sp>
        <p:nvSpPr>
          <p:cNvPr id="672" name="Google Shape;672;p59"/>
          <p:cNvSpPr/>
          <p:nvPr/>
        </p:nvSpPr>
        <p:spPr>
          <a:xfrm>
            <a:off x="0" y="1"/>
            <a:ext cx="12188825" cy="71991"/>
          </a:xfrm>
          <a:prstGeom prst="rect">
            <a:avLst/>
          </a:prstGeom>
          <a:solidFill>
            <a:srgbClr val="00877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66"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4 – Sidebar">
  <p:cSld name="4 – Sidebar">
    <p:spTree>
      <p:nvGrpSpPr>
        <p:cNvPr id="1" name="Shape 673"/>
        <p:cNvGrpSpPr/>
        <p:nvPr/>
      </p:nvGrpSpPr>
      <p:grpSpPr>
        <a:xfrm>
          <a:off x="0" y="0"/>
          <a:ext cx="0" cy="0"/>
          <a:chOff x="0" y="0"/>
          <a:chExt cx="0" cy="0"/>
        </a:xfrm>
      </p:grpSpPr>
      <p:cxnSp>
        <p:nvCxnSpPr>
          <p:cNvPr id="674" name="Google Shape;674;p60"/>
          <p:cNvCxnSpPr/>
          <p:nvPr/>
        </p:nvCxnSpPr>
        <p:spPr>
          <a:xfrm rot="10800000">
            <a:off x="8106388" y="1207600"/>
            <a:ext cx="0" cy="5019200"/>
          </a:xfrm>
          <a:prstGeom prst="straightConnector1">
            <a:avLst/>
          </a:prstGeom>
          <a:noFill/>
          <a:ln w="19050" cap="flat" cmpd="sng">
            <a:solidFill>
              <a:srgbClr val="D9D9D9"/>
            </a:solidFill>
            <a:prstDash val="solid"/>
            <a:round/>
            <a:headEnd type="none" w="sm" len="sm"/>
            <a:tailEnd type="none" w="sm" len="sm"/>
          </a:ln>
        </p:spPr>
      </p:cxnSp>
      <p:sp>
        <p:nvSpPr>
          <p:cNvPr id="675" name="Google Shape;675;p60"/>
          <p:cNvSpPr txBox="1">
            <a:spLocks noGrp="1"/>
          </p:cNvSpPr>
          <p:nvPr>
            <p:ph type="title"/>
          </p:nvPr>
        </p:nvSpPr>
        <p:spPr>
          <a:xfrm>
            <a:off x="256566" y="201700"/>
            <a:ext cx="11547792" cy="525200"/>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SzPts val="2800"/>
              <a:buNone/>
              <a:defRPr sz="3333" b="1">
                <a:solidFill>
                  <a:schemeClr val="dk1"/>
                </a:solidFill>
                <a:latin typeface="Proxima Nova"/>
                <a:ea typeface="Proxima Nova"/>
                <a:cs typeface="Proxima Nova"/>
                <a:sym typeface="Proxima Nov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grpSp>
        <p:nvGrpSpPr>
          <p:cNvPr id="676" name="Google Shape;676;p60"/>
          <p:cNvGrpSpPr/>
          <p:nvPr/>
        </p:nvGrpSpPr>
        <p:grpSpPr>
          <a:xfrm>
            <a:off x="383267" y="6472741"/>
            <a:ext cx="846332" cy="198288"/>
            <a:chOff x="1841475" y="2392725"/>
            <a:chExt cx="3928925" cy="920275"/>
          </a:xfrm>
        </p:grpSpPr>
        <p:sp>
          <p:nvSpPr>
            <p:cNvPr id="677" name="Google Shape;677;p60"/>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66"/>
                <a:buFont typeface="Arial"/>
                <a:buNone/>
              </a:pPr>
              <a:endParaRPr sz="1866" b="0" i="0" u="none" strike="noStrike" cap="none">
                <a:solidFill>
                  <a:srgbClr val="000000"/>
                </a:solidFill>
                <a:latin typeface="Arial"/>
                <a:ea typeface="Arial"/>
                <a:cs typeface="Arial"/>
                <a:sym typeface="Arial"/>
              </a:endParaRPr>
            </a:p>
          </p:txBody>
        </p:sp>
        <p:sp>
          <p:nvSpPr>
            <p:cNvPr id="678" name="Google Shape;678;p60"/>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66"/>
                <a:buFont typeface="Arial"/>
                <a:buNone/>
              </a:pPr>
              <a:endParaRPr sz="1866" b="0" i="0" u="none" strike="noStrike" cap="none">
                <a:solidFill>
                  <a:srgbClr val="000000"/>
                </a:solidFill>
                <a:latin typeface="Arial"/>
                <a:ea typeface="Arial"/>
                <a:cs typeface="Arial"/>
                <a:sym typeface="Arial"/>
              </a:endParaRPr>
            </a:p>
          </p:txBody>
        </p:sp>
        <p:sp>
          <p:nvSpPr>
            <p:cNvPr id="679" name="Google Shape;679;p60"/>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66"/>
                <a:buFont typeface="Arial"/>
                <a:buNone/>
              </a:pPr>
              <a:endParaRPr sz="1866" b="0" i="0" u="none" strike="noStrike" cap="none">
                <a:solidFill>
                  <a:srgbClr val="000000"/>
                </a:solidFill>
                <a:latin typeface="Arial"/>
                <a:ea typeface="Arial"/>
                <a:cs typeface="Arial"/>
                <a:sym typeface="Arial"/>
              </a:endParaRPr>
            </a:p>
          </p:txBody>
        </p:sp>
        <p:sp>
          <p:nvSpPr>
            <p:cNvPr id="680" name="Google Shape;680;p60"/>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66"/>
                <a:buFont typeface="Arial"/>
                <a:buNone/>
              </a:pPr>
              <a:endParaRPr sz="1866" b="0" i="0" u="none" strike="noStrike" cap="none">
                <a:solidFill>
                  <a:srgbClr val="000000"/>
                </a:solidFill>
                <a:latin typeface="Arial"/>
                <a:ea typeface="Arial"/>
                <a:cs typeface="Arial"/>
                <a:sym typeface="Arial"/>
              </a:endParaRPr>
            </a:p>
          </p:txBody>
        </p:sp>
        <p:sp>
          <p:nvSpPr>
            <p:cNvPr id="681" name="Google Shape;681;p60"/>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66"/>
                <a:buFont typeface="Arial"/>
                <a:buNone/>
              </a:pPr>
              <a:endParaRPr sz="1866" b="0" i="0" u="none" strike="noStrike" cap="none">
                <a:solidFill>
                  <a:srgbClr val="000000"/>
                </a:solidFill>
                <a:latin typeface="Arial"/>
                <a:ea typeface="Arial"/>
                <a:cs typeface="Arial"/>
                <a:sym typeface="Arial"/>
              </a:endParaRPr>
            </a:p>
          </p:txBody>
        </p:sp>
        <p:sp>
          <p:nvSpPr>
            <p:cNvPr id="682" name="Google Shape;682;p60"/>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66"/>
                <a:buFont typeface="Arial"/>
                <a:buNone/>
              </a:pPr>
              <a:endParaRPr sz="1866" b="0" i="0" u="none" strike="noStrike" cap="none">
                <a:solidFill>
                  <a:srgbClr val="000000"/>
                </a:solidFill>
                <a:latin typeface="Arial"/>
                <a:ea typeface="Arial"/>
                <a:cs typeface="Arial"/>
                <a:sym typeface="Arial"/>
              </a:endParaRPr>
            </a:p>
          </p:txBody>
        </p:sp>
        <p:sp>
          <p:nvSpPr>
            <p:cNvPr id="683" name="Google Shape;683;p60"/>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66"/>
                <a:buFont typeface="Arial"/>
                <a:buNone/>
              </a:pPr>
              <a:endParaRPr sz="1866" b="0" i="0" u="none" strike="noStrike" cap="none">
                <a:solidFill>
                  <a:srgbClr val="000000"/>
                </a:solidFill>
                <a:latin typeface="Arial"/>
                <a:ea typeface="Arial"/>
                <a:cs typeface="Arial"/>
                <a:sym typeface="Arial"/>
              </a:endParaRPr>
            </a:p>
          </p:txBody>
        </p:sp>
        <p:sp>
          <p:nvSpPr>
            <p:cNvPr id="684" name="Google Shape;684;p60"/>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66"/>
                <a:buFont typeface="Arial"/>
                <a:buNone/>
              </a:pPr>
              <a:endParaRPr sz="1866" b="0" i="0" u="none" strike="noStrike" cap="none">
                <a:solidFill>
                  <a:srgbClr val="000000"/>
                </a:solidFill>
                <a:latin typeface="Arial"/>
                <a:ea typeface="Arial"/>
                <a:cs typeface="Arial"/>
                <a:sym typeface="Arial"/>
              </a:endParaRPr>
            </a:p>
          </p:txBody>
        </p:sp>
      </p:grpSp>
      <p:cxnSp>
        <p:nvCxnSpPr>
          <p:cNvPr id="685" name="Google Shape;685;p60"/>
          <p:cNvCxnSpPr/>
          <p:nvPr/>
        </p:nvCxnSpPr>
        <p:spPr>
          <a:xfrm>
            <a:off x="8102271" y="-286033"/>
            <a:ext cx="0" cy="159600"/>
          </a:xfrm>
          <a:prstGeom prst="straightConnector1">
            <a:avLst/>
          </a:prstGeom>
          <a:noFill/>
          <a:ln w="9525" cap="flat" cmpd="sng">
            <a:solidFill>
              <a:srgbClr val="D9D9D9"/>
            </a:solidFill>
            <a:prstDash val="solid"/>
            <a:round/>
            <a:headEnd type="none" w="sm" len="sm"/>
            <a:tailEnd type="none" w="sm" len="sm"/>
          </a:ln>
        </p:spPr>
      </p:cxnSp>
      <p:sp>
        <p:nvSpPr>
          <p:cNvPr id="686" name="Google Shape;686;p60"/>
          <p:cNvSpPr txBox="1">
            <a:spLocks noGrp="1"/>
          </p:cNvSpPr>
          <p:nvPr>
            <p:ph type="body" idx="1"/>
          </p:nvPr>
        </p:nvSpPr>
        <p:spPr>
          <a:xfrm>
            <a:off x="256567" y="1200533"/>
            <a:ext cx="7489649" cy="5026000"/>
          </a:xfrm>
          <a:prstGeom prst="rect">
            <a:avLst/>
          </a:prstGeom>
          <a:noFill/>
          <a:ln>
            <a:noFill/>
          </a:ln>
        </p:spPr>
        <p:txBody>
          <a:bodyPr spcFirstLastPara="1" wrap="square" lIns="91425" tIns="91425" rIns="91425" bIns="91425" anchor="t" anchorCtr="0">
            <a:noAutofit/>
          </a:bodyPr>
          <a:lstStyle>
            <a:lvl1pPr marL="457200" lvl="0" indent="-317500" algn="l">
              <a:lnSpc>
                <a:spcPct val="110000"/>
              </a:lnSpc>
              <a:spcBef>
                <a:spcPts val="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1pPr>
            <a:lvl2pPr marL="914400" lvl="1" indent="-317500" algn="l">
              <a:lnSpc>
                <a:spcPct val="110000"/>
              </a:lnSpc>
              <a:spcBef>
                <a:spcPts val="1333"/>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2pPr>
            <a:lvl3pPr marL="1371600" lvl="2" indent="-317500" algn="l">
              <a:lnSpc>
                <a:spcPct val="110000"/>
              </a:lnSpc>
              <a:spcBef>
                <a:spcPts val="1333"/>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3pPr>
            <a:lvl4pPr marL="1828800" lvl="3" indent="-317500" algn="l">
              <a:lnSpc>
                <a:spcPct val="110000"/>
              </a:lnSpc>
              <a:spcBef>
                <a:spcPts val="1333"/>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4pPr>
            <a:lvl5pPr marL="2286000" lvl="4" indent="-317500" algn="l">
              <a:lnSpc>
                <a:spcPct val="110000"/>
              </a:lnSpc>
              <a:spcBef>
                <a:spcPts val="1333"/>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5pPr>
            <a:lvl6pPr marL="2743200" lvl="5" indent="-317500" algn="l">
              <a:lnSpc>
                <a:spcPct val="110000"/>
              </a:lnSpc>
              <a:spcBef>
                <a:spcPts val="1333"/>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6pPr>
            <a:lvl7pPr marL="3200400" lvl="6" indent="-317500" algn="l">
              <a:lnSpc>
                <a:spcPct val="110000"/>
              </a:lnSpc>
              <a:spcBef>
                <a:spcPts val="1333"/>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7pPr>
            <a:lvl8pPr marL="3657600" lvl="7" indent="-317500" algn="l">
              <a:lnSpc>
                <a:spcPct val="110000"/>
              </a:lnSpc>
              <a:spcBef>
                <a:spcPts val="1333"/>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8pPr>
            <a:lvl9pPr marL="4114800" lvl="8" indent="-317500" algn="l">
              <a:lnSpc>
                <a:spcPct val="110000"/>
              </a:lnSpc>
              <a:spcBef>
                <a:spcPts val="1333"/>
              </a:spcBef>
              <a:spcAft>
                <a:spcPts val="1333"/>
              </a:spcAft>
              <a:buClr>
                <a:schemeClr val="dk1"/>
              </a:buClr>
              <a:buSzPts val="1400"/>
              <a:buFont typeface="Proxima Nova"/>
              <a:buChar char="■"/>
              <a:defRPr>
                <a:solidFill>
                  <a:schemeClr val="dk1"/>
                </a:solidFill>
                <a:latin typeface="Proxima Nova"/>
                <a:ea typeface="Proxima Nova"/>
                <a:cs typeface="Proxima Nova"/>
                <a:sym typeface="Proxima Nova"/>
              </a:defRPr>
            </a:lvl9pPr>
          </a:lstStyle>
          <a:p>
            <a:endParaRPr/>
          </a:p>
        </p:txBody>
      </p:sp>
      <p:sp>
        <p:nvSpPr>
          <p:cNvPr id="687" name="Google Shape;687;p60"/>
          <p:cNvSpPr txBox="1">
            <a:spLocks noGrp="1"/>
          </p:cNvSpPr>
          <p:nvPr>
            <p:ph type="body" idx="2"/>
          </p:nvPr>
        </p:nvSpPr>
        <p:spPr>
          <a:xfrm>
            <a:off x="8294006" y="1200533"/>
            <a:ext cx="3638252" cy="5026000"/>
          </a:xfrm>
          <a:prstGeom prst="rect">
            <a:avLst/>
          </a:prstGeom>
          <a:noFill/>
          <a:ln>
            <a:noFill/>
          </a:ln>
        </p:spPr>
        <p:txBody>
          <a:bodyPr spcFirstLastPara="1" wrap="square" lIns="91425" tIns="91425" rIns="91425" bIns="91425" anchor="t" anchorCtr="0">
            <a:noAutofit/>
          </a:bodyPr>
          <a:lstStyle>
            <a:lvl1pPr marL="457200" lvl="0" indent="-311150" algn="l">
              <a:lnSpc>
                <a:spcPct val="110000"/>
              </a:lnSpc>
              <a:spcBef>
                <a:spcPts val="0"/>
              </a:spcBef>
              <a:spcAft>
                <a:spcPts val="0"/>
              </a:spcAft>
              <a:buClr>
                <a:schemeClr val="lt2"/>
              </a:buClr>
              <a:buSzPts val="1300"/>
              <a:buFont typeface="Proxima Nova"/>
              <a:buChar char="●"/>
              <a:defRPr sz="1733" b="1">
                <a:solidFill>
                  <a:schemeClr val="lt2"/>
                </a:solidFill>
                <a:latin typeface="Proxima Nova"/>
                <a:ea typeface="Proxima Nova"/>
                <a:cs typeface="Proxima Nova"/>
                <a:sym typeface="Proxima Nova"/>
              </a:defRPr>
            </a:lvl1pPr>
            <a:lvl2pPr marL="914400" lvl="1" indent="-311150" algn="l">
              <a:lnSpc>
                <a:spcPct val="110000"/>
              </a:lnSpc>
              <a:spcBef>
                <a:spcPts val="2666"/>
              </a:spcBef>
              <a:spcAft>
                <a:spcPts val="0"/>
              </a:spcAft>
              <a:buClr>
                <a:schemeClr val="lt2"/>
              </a:buClr>
              <a:buSzPts val="1300"/>
              <a:buFont typeface="Proxima Nova"/>
              <a:buChar char="○"/>
              <a:defRPr sz="1733" b="1">
                <a:solidFill>
                  <a:schemeClr val="lt2"/>
                </a:solidFill>
                <a:latin typeface="Proxima Nova"/>
                <a:ea typeface="Proxima Nova"/>
                <a:cs typeface="Proxima Nova"/>
                <a:sym typeface="Proxima Nova"/>
              </a:defRPr>
            </a:lvl2pPr>
            <a:lvl3pPr marL="1371600" lvl="2" indent="-311150" algn="l">
              <a:lnSpc>
                <a:spcPct val="110000"/>
              </a:lnSpc>
              <a:spcBef>
                <a:spcPts val="2666"/>
              </a:spcBef>
              <a:spcAft>
                <a:spcPts val="0"/>
              </a:spcAft>
              <a:buClr>
                <a:schemeClr val="lt2"/>
              </a:buClr>
              <a:buSzPts val="1300"/>
              <a:buFont typeface="Proxima Nova"/>
              <a:buChar char="■"/>
              <a:defRPr sz="1733" b="1">
                <a:solidFill>
                  <a:schemeClr val="lt2"/>
                </a:solidFill>
                <a:latin typeface="Proxima Nova"/>
                <a:ea typeface="Proxima Nova"/>
                <a:cs typeface="Proxima Nova"/>
                <a:sym typeface="Proxima Nova"/>
              </a:defRPr>
            </a:lvl3pPr>
            <a:lvl4pPr marL="1828800" lvl="3" indent="-311150" algn="l">
              <a:lnSpc>
                <a:spcPct val="110000"/>
              </a:lnSpc>
              <a:spcBef>
                <a:spcPts val="2666"/>
              </a:spcBef>
              <a:spcAft>
                <a:spcPts val="0"/>
              </a:spcAft>
              <a:buClr>
                <a:schemeClr val="lt2"/>
              </a:buClr>
              <a:buSzPts val="1300"/>
              <a:buFont typeface="Proxima Nova"/>
              <a:buChar char="●"/>
              <a:defRPr sz="1733" b="1">
                <a:solidFill>
                  <a:schemeClr val="lt2"/>
                </a:solidFill>
                <a:latin typeface="Proxima Nova"/>
                <a:ea typeface="Proxima Nova"/>
                <a:cs typeface="Proxima Nova"/>
                <a:sym typeface="Proxima Nova"/>
              </a:defRPr>
            </a:lvl4pPr>
            <a:lvl5pPr marL="2286000" lvl="4" indent="-311150" algn="l">
              <a:lnSpc>
                <a:spcPct val="110000"/>
              </a:lnSpc>
              <a:spcBef>
                <a:spcPts val="2666"/>
              </a:spcBef>
              <a:spcAft>
                <a:spcPts val="0"/>
              </a:spcAft>
              <a:buClr>
                <a:schemeClr val="lt2"/>
              </a:buClr>
              <a:buSzPts val="1300"/>
              <a:buFont typeface="Proxima Nova"/>
              <a:buChar char="○"/>
              <a:defRPr sz="1733" b="1">
                <a:solidFill>
                  <a:schemeClr val="lt2"/>
                </a:solidFill>
                <a:latin typeface="Proxima Nova"/>
                <a:ea typeface="Proxima Nova"/>
                <a:cs typeface="Proxima Nova"/>
                <a:sym typeface="Proxima Nova"/>
              </a:defRPr>
            </a:lvl5pPr>
            <a:lvl6pPr marL="2743200" lvl="5" indent="-311150" algn="l">
              <a:lnSpc>
                <a:spcPct val="110000"/>
              </a:lnSpc>
              <a:spcBef>
                <a:spcPts val="2666"/>
              </a:spcBef>
              <a:spcAft>
                <a:spcPts val="0"/>
              </a:spcAft>
              <a:buClr>
                <a:schemeClr val="lt2"/>
              </a:buClr>
              <a:buSzPts val="1300"/>
              <a:buFont typeface="Proxima Nova"/>
              <a:buChar char="■"/>
              <a:defRPr sz="1733" b="1">
                <a:solidFill>
                  <a:schemeClr val="lt2"/>
                </a:solidFill>
                <a:latin typeface="Proxima Nova"/>
                <a:ea typeface="Proxima Nova"/>
                <a:cs typeface="Proxima Nova"/>
                <a:sym typeface="Proxima Nova"/>
              </a:defRPr>
            </a:lvl6pPr>
            <a:lvl7pPr marL="3200400" lvl="6" indent="-311150" algn="l">
              <a:lnSpc>
                <a:spcPct val="110000"/>
              </a:lnSpc>
              <a:spcBef>
                <a:spcPts val="2666"/>
              </a:spcBef>
              <a:spcAft>
                <a:spcPts val="0"/>
              </a:spcAft>
              <a:buClr>
                <a:schemeClr val="lt2"/>
              </a:buClr>
              <a:buSzPts val="1300"/>
              <a:buFont typeface="Proxima Nova"/>
              <a:buChar char="●"/>
              <a:defRPr sz="1733" b="1">
                <a:solidFill>
                  <a:schemeClr val="lt2"/>
                </a:solidFill>
                <a:latin typeface="Proxima Nova"/>
                <a:ea typeface="Proxima Nova"/>
                <a:cs typeface="Proxima Nova"/>
                <a:sym typeface="Proxima Nova"/>
              </a:defRPr>
            </a:lvl7pPr>
            <a:lvl8pPr marL="3657600" lvl="7" indent="-311150" algn="l">
              <a:lnSpc>
                <a:spcPct val="110000"/>
              </a:lnSpc>
              <a:spcBef>
                <a:spcPts val="2666"/>
              </a:spcBef>
              <a:spcAft>
                <a:spcPts val="0"/>
              </a:spcAft>
              <a:buClr>
                <a:schemeClr val="lt2"/>
              </a:buClr>
              <a:buSzPts val="1300"/>
              <a:buFont typeface="Proxima Nova"/>
              <a:buChar char="○"/>
              <a:defRPr sz="1733" b="1">
                <a:solidFill>
                  <a:schemeClr val="lt2"/>
                </a:solidFill>
                <a:latin typeface="Proxima Nova"/>
                <a:ea typeface="Proxima Nova"/>
                <a:cs typeface="Proxima Nova"/>
                <a:sym typeface="Proxima Nova"/>
              </a:defRPr>
            </a:lvl8pPr>
            <a:lvl9pPr marL="4114800" lvl="8" indent="-311150" algn="l">
              <a:lnSpc>
                <a:spcPct val="110000"/>
              </a:lnSpc>
              <a:spcBef>
                <a:spcPts val="2666"/>
              </a:spcBef>
              <a:spcAft>
                <a:spcPts val="2666"/>
              </a:spcAft>
              <a:buClr>
                <a:schemeClr val="lt2"/>
              </a:buClr>
              <a:buSzPts val="1300"/>
              <a:buFont typeface="Proxima Nova"/>
              <a:buChar char="■"/>
              <a:defRPr sz="1733" b="1">
                <a:solidFill>
                  <a:schemeClr val="lt2"/>
                </a:solidFill>
                <a:latin typeface="Proxima Nova"/>
                <a:ea typeface="Proxima Nova"/>
                <a:cs typeface="Proxima Nova"/>
                <a:sym typeface="Proxima Nova"/>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hree-Content">
  <p:cSld name="Three-Content">
    <p:spTree>
      <p:nvGrpSpPr>
        <p:cNvPr id="1" name="Shape 73"/>
        <p:cNvGrpSpPr/>
        <p:nvPr/>
      </p:nvGrpSpPr>
      <p:grpSpPr>
        <a:xfrm>
          <a:off x="0" y="0"/>
          <a:ext cx="0" cy="0"/>
          <a:chOff x="0" y="0"/>
          <a:chExt cx="0" cy="0"/>
        </a:xfrm>
      </p:grpSpPr>
      <p:sp>
        <p:nvSpPr>
          <p:cNvPr id="74" name="Google Shape;74;p7"/>
          <p:cNvSpPr txBox="1">
            <a:spLocks noGrp="1"/>
          </p:cNvSpPr>
          <p:nvPr>
            <p:ph type="body" idx="1"/>
          </p:nvPr>
        </p:nvSpPr>
        <p:spPr>
          <a:xfrm>
            <a:off x="616504" y="2515154"/>
            <a:ext cx="3346929" cy="3657600"/>
          </a:xfrm>
          <a:prstGeom prst="rect">
            <a:avLst/>
          </a:prstGeom>
          <a:solidFill>
            <a:schemeClr val="lt2"/>
          </a:solidFill>
          <a:ln>
            <a:noFill/>
          </a:ln>
        </p:spPr>
        <p:txBody>
          <a:bodyPr spcFirstLastPara="1" wrap="square" lIns="182875" tIns="274300" rIns="182875" bIns="0" anchor="t" anchorCtr="0">
            <a:noAutofit/>
          </a:bodyPr>
          <a:lstStyle>
            <a:lvl1pPr marL="457200" lvl="0" indent="-320040" algn="l">
              <a:lnSpc>
                <a:spcPct val="100000"/>
              </a:lnSpc>
              <a:spcBef>
                <a:spcPts val="1200"/>
              </a:spcBef>
              <a:spcAft>
                <a:spcPts val="0"/>
              </a:spcAft>
              <a:buSzPts val="1440"/>
              <a:buChar char="​"/>
              <a:defRPr sz="1600"/>
            </a:lvl1pPr>
            <a:lvl2pPr marL="914400" lvl="1" indent="-308610" algn="l">
              <a:lnSpc>
                <a:spcPct val="100000"/>
              </a:lnSpc>
              <a:spcBef>
                <a:spcPts val="300"/>
              </a:spcBef>
              <a:spcAft>
                <a:spcPts val="0"/>
              </a:spcAft>
              <a:buSzPts val="1260"/>
              <a:buChar char="•"/>
              <a:defRPr sz="1400"/>
            </a:lvl2pPr>
            <a:lvl3pPr marL="1371600" lvl="2" indent="-308610" algn="l">
              <a:lnSpc>
                <a:spcPct val="100000"/>
              </a:lnSpc>
              <a:spcBef>
                <a:spcPts val="300"/>
              </a:spcBef>
              <a:spcAft>
                <a:spcPts val="0"/>
              </a:spcAft>
              <a:buSzPts val="1260"/>
              <a:buChar char="–"/>
              <a:defRPr sz="1400"/>
            </a:lvl3pPr>
            <a:lvl4pPr marL="1828800" lvl="3" indent="-297180" algn="l">
              <a:lnSpc>
                <a:spcPct val="100000"/>
              </a:lnSpc>
              <a:spcBef>
                <a:spcPts val="300"/>
              </a:spcBef>
              <a:spcAft>
                <a:spcPts val="0"/>
              </a:spcAft>
              <a:buSzPts val="1080"/>
              <a:buChar char="•"/>
              <a:defRPr sz="1200"/>
            </a:lvl4pPr>
            <a:lvl5pPr marL="2286000" lvl="4" indent="-297179" algn="l">
              <a:lnSpc>
                <a:spcPct val="100000"/>
              </a:lnSpc>
              <a:spcBef>
                <a:spcPts val="300"/>
              </a:spcBef>
              <a:spcAft>
                <a:spcPts val="0"/>
              </a:spcAft>
              <a:buSzPts val="1080"/>
              <a:buChar char="–"/>
              <a:defRPr sz="1200"/>
            </a:lvl5pPr>
            <a:lvl6pPr marL="2743200" lvl="5" indent="-320039" algn="l">
              <a:lnSpc>
                <a:spcPct val="100000"/>
              </a:lnSpc>
              <a:spcBef>
                <a:spcPts val="1800"/>
              </a:spcBef>
              <a:spcAft>
                <a:spcPts val="0"/>
              </a:spcAft>
              <a:buSzPts val="1440"/>
              <a:buAutoNum type="arabicPeriod"/>
              <a:defRPr sz="1600"/>
            </a:lvl6pPr>
            <a:lvl7pPr marL="3200400" lvl="6" indent="-297179" algn="l">
              <a:lnSpc>
                <a:spcPct val="100000"/>
              </a:lnSpc>
              <a:spcBef>
                <a:spcPts val="300"/>
              </a:spcBef>
              <a:spcAft>
                <a:spcPts val="0"/>
              </a:spcAft>
              <a:buSzPts val="1080"/>
              <a:buAutoNum type="alphaLcPeriod"/>
              <a:defRPr sz="1200"/>
            </a:lvl7pPr>
            <a:lvl8pPr marL="3657600" lvl="7" indent="-291465" algn="l">
              <a:lnSpc>
                <a:spcPct val="90000"/>
              </a:lnSpc>
              <a:spcBef>
                <a:spcPts val="600"/>
              </a:spcBef>
              <a:spcAft>
                <a:spcPts val="0"/>
              </a:spcAft>
              <a:buSzPts val="990"/>
              <a:buAutoNum type="romanLcPeriod"/>
              <a:defRPr sz="1100"/>
            </a:lvl8pPr>
            <a:lvl9pPr marL="4114800" lvl="8" indent="-320040" algn="l">
              <a:lnSpc>
                <a:spcPct val="100000"/>
              </a:lnSpc>
              <a:spcBef>
                <a:spcPts val="1800"/>
              </a:spcBef>
              <a:spcAft>
                <a:spcPts val="0"/>
              </a:spcAft>
              <a:buSzPts val="1440"/>
              <a:buAutoNum type="alphaUcPeriod"/>
              <a:defRPr sz="1600"/>
            </a:lvl9pPr>
          </a:lstStyle>
          <a:p>
            <a:endParaRPr/>
          </a:p>
        </p:txBody>
      </p:sp>
      <p:sp>
        <p:nvSpPr>
          <p:cNvPr id="75" name="Google Shape;75;p7"/>
          <p:cNvSpPr txBox="1">
            <a:spLocks noGrp="1"/>
          </p:cNvSpPr>
          <p:nvPr>
            <p:ph type="body" idx="2"/>
          </p:nvPr>
        </p:nvSpPr>
        <p:spPr>
          <a:xfrm>
            <a:off x="4419676" y="2515154"/>
            <a:ext cx="3349473" cy="3657600"/>
          </a:xfrm>
          <a:prstGeom prst="rect">
            <a:avLst/>
          </a:prstGeom>
          <a:solidFill>
            <a:schemeClr val="lt2"/>
          </a:solidFill>
          <a:ln>
            <a:noFill/>
          </a:ln>
        </p:spPr>
        <p:txBody>
          <a:bodyPr spcFirstLastPara="1" wrap="square" lIns="182875" tIns="274300" rIns="182875" bIns="0" anchor="t" anchorCtr="0">
            <a:noAutofit/>
          </a:bodyPr>
          <a:lstStyle>
            <a:lvl1pPr marL="457200" lvl="0" indent="-320040" algn="l">
              <a:lnSpc>
                <a:spcPct val="100000"/>
              </a:lnSpc>
              <a:spcBef>
                <a:spcPts val="1200"/>
              </a:spcBef>
              <a:spcAft>
                <a:spcPts val="0"/>
              </a:spcAft>
              <a:buSzPts val="1440"/>
              <a:buChar char="​"/>
              <a:defRPr sz="1600"/>
            </a:lvl1pPr>
            <a:lvl2pPr marL="914400" lvl="1" indent="-308610" algn="l">
              <a:lnSpc>
                <a:spcPct val="100000"/>
              </a:lnSpc>
              <a:spcBef>
                <a:spcPts val="300"/>
              </a:spcBef>
              <a:spcAft>
                <a:spcPts val="0"/>
              </a:spcAft>
              <a:buSzPts val="1260"/>
              <a:buChar char="•"/>
              <a:defRPr sz="1400"/>
            </a:lvl2pPr>
            <a:lvl3pPr marL="1371600" lvl="2" indent="-308610" algn="l">
              <a:lnSpc>
                <a:spcPct val="100000"/>
              </a:lnSpc>
              <a:spcBef>
                <a:spcPts val="300"/>
              </a:spcBef>
              <a:spcAft>
                <a:spcPts val="0"/>
              </a:spcAft>
              <a:buSzPts val="1260"/>
              <a:buChar char="–"/>
              <a:defRPr sz="1400"/>
            </a:lvl3pPr>
            <a:lvl4pPr marL="1828800" lvl="3" indent="-297180" algn="l">
              <a:lnSpc>
                <a:spcPct val="100000"/>
              </a:lnSpc>
              <a:spcBef>
                <a:spcPts val="300"/>
              </a:spcBef>
              <a:spcAft>
                <a:spcPts val="0"/>
              </a:spcAft>
              <a:buSzPts val="1080"/>
              <a:buChar char="•"/>
              <a:defRPr sz="1200"/>
            </a:lvl4pPr>
            <a:lvl5pPr marL="2286000" lvl="4" indent="-297179" algn="l">
              <a:lnSpc>
                <a:spcPct val="100000"/>
              </a:lnSpc>
              <a:spcBef>
                <a:spcPts val="300"/>
              </a:spcBef>
              <a:spcAft>
                <a:spcPts val="0"/>
              </a:spcAft>
              <a:buSzPts val="1080"/>
              <a:buChar char="–"/>
              <a:defRPr sz="1200"/>
            </a:lvl5pPr>
            <a:lvl6pPr marL="2743200" lvl="5" indent="-320039" algn="l">
              <a:lnSpc>
                <a:spcPct val="100000"/>
              </a:lnSpc>
              <a:spcBef>
                <a:spcPts val="1800"/>
              </a:spcBef>
              <a:spcAft>
                <a:spcPts val="0"/>
              </a:spcAft>
              <a:buSzPts val="1440"/>
              <a:buAutoNum type="arabicPeriod"/>
              <a:defRPr sz="1600"/>
            </a:lvl6pPr>
            <a:lvl7pPr marL="3200400" lvl="6" indent="-297179" algn="l">
              <a:lnSpc>
                <a:spcPct val="100000"/>
              </a:lnSpc>
              <a:spcBef>
                <a:spcPts val="300"/>
              </a:spcBef>
              <a:spcAft>
                <a:spcPts val="0"/>
              </a:spcAft>
              <a:buSzPts val="1080"/>
              <a:buAutoNum type="alphaLcPeriod"/>
              <a:defRPr sz="1200"/>
            </a:lvl7pPr>
            <a:lvl8pPr marL="3657600" lvl="7" indent="-291465" algn="l">
              <a:lnSpc>
                <a:spcPct val="90000"/>
              </a:lnSpc>
              <a:spcBef>
                <a:spcPts val="600"/>
              </a:spcBef>
              <a:spcAft>
                <a:spcPts val="0"/>
              </a:spcAft>
              <a:buSzPts val="990"/>
              <a:buAutoNum type="romanLcPeriod"/>
              <a:defRPr sz="1100"/>
            </a:lvl8pPr>
            <a:lvl9pPr marL="4114800" lvl="8" indent="-320040" algn="l">
              <a:lnSpc>
                <a:spcPct val="100000"/>
              </a:lnSpc>
              <a:spcBef>
                <a:spcPts val="1800"/>
              </a:spcBef>
              <a:spcAft>
                <a:spcPts val="0"/>
              </a:spcAft>
              <a:buSzPts val="1440"/>
              <a:buAutoNum type="alphaUcPeriod"/>
              <a:defRPr sz="1600"/>
            </a:lvl9pPr>
          </a:lstStyle>
          <a:p>
            <a:endParaRPr/>
          </a:p>
        </p:txBody>
      </p:sp>
      <p:sp>
        <p:nvSpPr>
          <p:cNvPr id="76" name="Google Shape;76;p7"/>
          <p:cNvSpPr txBox="1">
            <a:spLocks noGrp="1"/>
          </p:cNvSpPr>
          <p:nvPr>
            <p:ph type="body" idx="3"/>
          </p:nvPr>
        </p:nvSpPr>
        <p:spPr>
          <a:xfrm>
            <a:off x="8236361" y="2515154"/>
            <a:ext cx="3346704" cy="3657600"/>
          </a:xfrm>
          <a:prstGeom prst="rect">
            <a:avLst/>
          </a:prstGeom>
          <a:solidFill>
            <a:schemeClr val="lt2"/>
          </a:solidFill>
          <a:ln>
            <a:noFill/>
          </a:ln>
        </p:spPr>
        <p:txBody>
          <a:bodyPr spcFirstLastPara="1" wrap="square" lIns="182875" tIns="274300" rIns="182875" bIns="0" anchor="t" anchorCtr="0">
            <a:noAutofit/>
          </a:bodyPr>
          <a:lstStyle>
            <a:lvl1pPr marL="457200" lvl="0" indent="-320040" algn="l">
              <a:lnSpc>
                <a:spcPct val="100000"/>
              </a:lnSpc>
              <a:spcBef>
                <a:spcPts val="1200"/>
              </a:spcBef>
              <a:spcAft>
                <a:spcPts val="0"/>
              </a:spcAft>
              <a:buSzPts val="1440"/>
              <a:buChar char="​"/>
              <a:defRPr sz="1600"/>
            </a:lvl1pPr>
            <a:lvl2pPr marL="914400" lvl="1" indent="-308610" algn="l">
              <a:lnSpc>
                <a:spcPct val="100000"/>
              </a:lnSpc>
              <a:spcBef>
                <a:spcPts val="300"/>
              </a:spcBef>
              <a:spcAft>
                <a:spcPts val="0"/>
              </a:spcAft>
              <a:buSzPts val="1260"/>
              <a:buChar char="•"/>
              <a:defRPr sz="1400"/>
            </a:lvl2pPr>
            <a:lvl3pPr marL="1371600" lvl="2" indent="-308610" algn="l">
              <a:lnSpc>
                <a:spcPct val="100000"/>
              </a:lnSpc>
              <a:spcBef>
                <a:spcPts val="300"/>
              </a:spcBef>
              <a:spcAft>
                <a:spcPts val="0"/>
              </a:spcAft>
              <a:buSzPts val="1260"/>
              <a:buChar char="–"/>
              <a:defRPr sz="1400"/>
            </a:lvl3pPr>
            <a:lvl4pPr marL="1828800" lvl="3" indent="-297180" algn="l">
              <a:lnSpc>
                <a:spcPct val="100000"/>
              </a:lnSpc>
              <a:spcBef>
                <a:spcPts val="300"/>
              </a:spcBef>
              <a:spcAft>
                <a:spcPts val="0"/>
              </a:spcAft>
              <a:buSzPts val="1080"/>
              <a:buChar char="•"/>
              <a:defRPr sz="1200"/>
            </a:lvl4pPr>
            <a:lvl5pPr marL="2286000" lvl="4" indent="-297179" algn="l">
              <a:lnSpc>
                <a:spcPct val="100000"/>
              </a:lnSpc>
              <a:spcBef>
                <a:spcPts val="300"/>
              </a:spcBef>
              <a:spcAft>
                <a:spcPts val="0"/>
              </a:spcAft>
              <a:buSzPts val="1080"/>
              <a:buChar char="–"/>
              <a:defRPr sz="1200"/>
            </a:lvl5pPr>
            <a:lvl6pPr marL="2743200" lvl="5" indent="-320039" algn="l">
              <a:lnSpc>
                <a:spcPct val="100000"/>
              </a:lnSpc>
              <a:spcBef>
                <a:spcPts val="1800"/>
              </a:spcBef>
              <a:spcAft>
                <a:spcPts val="0"/>
              </a:spcAft>
              <a:buSzPts val="1440"/>
              <a:buAutoNum type="arabicPeriod"/>
              <a:defRPr sz="1600"/>
            </a:lvl6pPr>
            <a:lvl7pPr marL="3200400" lvl="6" indent="-297179" algn="l">
              <a:lnSpc>
                <a:spcPct val="100000"/>
              </a:lnSpc>
              <a:spcBef>
                <a:spcPts val="300"/>
              </a:spcBef>
              <a:spcAft>
                <a:spcPts val="0"/>
              </a:spcAft>
              <a:buSzPts val="1080"/>
              <a:buAutoNum type="alphaLcPeriod"/>
              <a:defRPr sz="1200"/>
            </a:lvl7pPr>
            <a:lvl8pPr marL="3657600" lvl="7" indent="-291465" algn="l">
              <a:lnSpc>
                <a:spcPct val="90000"/>
              </a:lnSpc>
              <a:spcBef>
                <a:spcPts val="600"/>
              </a:spcBef>
              <a:spcAft>
                <a:spcPts val="0"/>
              </a:spcAft>
              <a:buSzPts val="990"/>
              <a:buAutoNum type="romanLcPeriod"/>
              <a:defRPr sz="1100"/>
            </a:lvl8pPr>
            <a:lvl9pPr marL="4114800" lvl="8" indent="-320040" algn="l">
              <a:lnSpc>
                <a:spcPct val="100000"/>
              </a:lnSpc>
              <a:spcBef>
                <a:spcPts val="1800"/>
              </a:spcBef>
              <a:spcAft>
                <a:spcPts val="0"/>
              </a:spcAft>
              <a:buSzPts val="1440"/>
              <a:buAutoNum type="alphaUcPeriod"/>
              <a:defRPr sz="1600"/>
            </a:lvl9pPr>
          </a:lstStyle>
          <a:p>
            <a:endParaRPr/>
          </a:p>
        </p:txBody>
      </p:sp>
      <p:sp>
        <p:nvSpPr>
          <p:cNvPr id="77" name="Google Shape;77;p7"/>
          <p:cNvSpPr txBox="1"/>
          <p:nvPr/>
        </p:nvSpPr>
        <p:spPr>
          <a:xfrm>
            <a:off x="11490941" y="6388099"/>
            <a:ext cx="437990" cy="365125"/>
          </a:xfrm>
          <a:prstGeom prst="rect">
            <a:avLst/>
          </a:prstGeom>
          <a:noFill/>
          <a:ln>
            <a:noFill/>
          </a:ln>
        </p:spPr>
        <p:txBody>
          <a:bodyPr spcFirstLastPara="1" wrap="square" lIns="0" tIns="0" rIns="0" bIns="0" anchor="ctr" anchorCtr="0">
            <a:noAutofit/>
          </a:bodyPr>
          <a:lstStyle/>
          <a:p>
            <a:pPr marL="0" marR="0" lvl="0" indent="0" algn="r" rtl="0">
              <a:lnSpc>
                <a:spcPct val="90000"/>
              </a:lnSpc>
              <a:spcBef>
                <a:spcPts val="0"/>
              </a:spcBef>
              <a:spcAft>
                <a:spcPts val="0"/>
              </a:spcAft>
              <a:buClr>
                <a:srgbClr val="000000"/>
              </a:buClr>
              <a:buSzPts val="800"/>
              <a:buFont typeface="Arial"/>
              <a:buNone/>
            </a:pPr>
            <a:fld id="{00000000-1234-1234-1234-123412341234}" type="slidenum">
              <a:rPr lang="en-US" sz="800" b="0" i="0" u="none" strike="noStrike" cap="none">
                <a:solidFill>
                  <a:schemeClr val="dk1"/>
                </a:solidFill>
                <a:latin typeface="Arial"/>
                <a:ea typeface="Arial"/>
                <a:cs typeface="Arial"/>
                <a:sym typeface="Arial"/>
              </a:rPr>
              <a:t>‹#›</a:t>
            </a:fld>
            <a:endParaRPr sz="1800" b="0" i="0" u="none" strike="noStrike" cap="none">
              <a:solidFill>
                <a:schemeClr val="dk1"/>
              </a:solidFill>
              <a:latin typeface="Arial"/>
              <a:ea typeface="Arial"/>
              <a:cs typeface="Arial"/>
              <a:sym typeface="Arial"/>
            </a:endParaRPr>
          </a:p>
        </p:txBody>
      </p:sp>
      <p:sp>
        <p:nvSpPr>
          <p:cNvPr id="78" name="Google Shape;78;p7"/>
          <p:cNvSpPr txBox="1">
            <a:spLocks noGrp="1"/>
          </p:cNvSpPr>
          <p:nvPr>
            <p:ph type="title"/>
          </p:nvPr>
        </p:nvSpPr>
        <p:spPr>
          <a:xfrm>
            <a:off x="579809" y="412751"/>
            <a:ext cx="11001004" cy="381000"/>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accent2"/>
              </a:buClr>
              <a:buSzPts val="2800"/>
              <a:buFont typeface="Arial"/>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9" name="Google Shape;79;p7"/>
          <p:cNvSpPr txBox="1">
            <a:spLocks noGrp="1"/>
          </p:cNvSpPr>
          <p:nvPr>
            <p:ph type="subTitle" idx="4"/>
          </p:nvPr>
        </p:nvSpPr>
        <p:spPr>
          <a:xfrm>
            <a:off x="592866" y="811830"/>
            <a:ext cx="10962687" cy="247743"/>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SzPts val="1800"/>
              <a:buNone/>
              <a:defRPr sz="2000">
                <a:solidFill>
                  <a:schemeClr val="accent4"/>
                </a:solidFill>
                <a:latin typeface="Arial"/>
                <a:ea typeface="Arial"/>
                <a:cs typeface="Arial"/>
                <a:sym typeface="Arial"/>
              </a:defRPr>
            </a:lvl1pPr>
            <a:lvl2pPr lvl="1" algn="ctr">
              <a:lnSpc>
                <a:spcPct val="100000"/>
              </a:lnSpc>
              <a:spcBef>
                <a:spcPts val="300"/>
              </a:spcBef>
              <a:spcAft>
                <a:spcPts val="0"/>
              </a:spcAft>
              <a:buSzPts val="1800"/>
              <a:buNone/>
              <a:defRPr sz="2000"/>
            </a:lvl2pPr>
            <a:lvl3pPr lvl="2" algn="ctr">
              <a:lnSpc>
                <a:spcPct val="100000"/>
              </a:lnSpc>
              <a:spcBef>
                <a:spcPts val="300"/>
              </a:spcBef>
              <a:spcAft>
                <a:spcPts val="0"/>
              </a:spcAft>
              <a:buSzPts val="1620"/>
              <a:buNone/>
              <a:defRPr sz="1800"/>
            </a:lvl3pPr>
            <a:lvl4pPr lvl="3" algn="ctr">
              <a:lnSpc>
                <a:spcPct val="100000"/>
              </a:lnSpc>
              <a:spcBef>
                <a:spcPts val="300"/>
              </a:spcBef>
              <a:spcAft>
                <a:spcPts val="0"/>
              </a:spcAft>
              <a:buSzPts val="1440"/>
              <a:buNone/>
              <a:defRPr sz="1600"/>
            </a:lvl4pPr>
            <a:lvl5pPr lvl="4" algn="ctr">
              <a:lnSpc>
                <a:spcPct val="100000"/>
              </a:lnSpc>
              <a:spcBef>
                <a:spcPts val="300"/>
              </a:spcBef>
              <a:spcAft>
                <a:spcPts val="0"/>
              </a:spcAft>
              <a:buSzPts val="1440"/>
              <a:buNone/>
              <a:defRPr sz="1600"/>
            </a:lvl5pPr>
            <a:lvl6pPr lvl="5" algn="ctr">
              <a:lnSpc>
                <a:spcPct val="100000"/>
              </a:lnSpc>
              <a:spcBef>
                <a:spcPts val="1800"/>
              </a:spcBef>
              <a:spcAft>
                <a:spcPts val="0"/>
              </a:spcAft>
              <a:buSzPts val="1440"/>
              <a:buNone/>
              <a:defRPr sz="1600"/>
            </a:lvl6pPr>
            <a:lvl7pPr lvl="6" algn="ctr">
              <a:lnSpc>
                <a:spcPct val="100000"/>
              </a:lnSpc>
              <a:spcBef>
                <a:spcPts val="300"/>
              </a:spcBef>
              <a:spcAft>
                <a:spcPts val="0"/>
              </a:spcAft>
              <a:buSzPts val="1440"/>
              <a:buNone/>
              <a:defRPr sz="1600"/>
            </a:lvl7pPr>
            <a:lvl8pPr lvl="7" algn="ctr">
              <a:lnSpc>
                <a:spcPct val="90000"/>
              </a:lnSpc>
              <a:spcBef>
                <a:spcPts val="600"/>
              </a:spcBef>
              <a:spcAft>
                <a:spcPts val="0"/>
              </a:spcAft>
              <a:buSzPts val="1440"/>
              <a:buNone/>
              <a:defRPr sz="1600"/>
            </a:lvl8pPr>
            <a:lvl9pPr lvl="8" algn="ctr">
              <a:lnSpc>
                <a:spcPct val="100000"/>
              </a:lnSpc>
              <a:spcBef>
                <a:spcPts val="1800"/>
              </a:spcBef>
              <a:spcAft>
                <a:spcPts val="0"/>
              </a:spcAft>
              <a:buSzPts val="1440"/>
              <a:buNone/>
              <a:defRPr sz="1600"/>
            </a:lvl9pPr>
          </a:lstStyle>
          <a:p>
            <a:endParaRPr/>
          </a:p>
        </p:txBody>
      </p:sp>
      <p:sp>
        <p:nvSpPr>
          <p:cNvPr id="80" name="Google Shape;80;p7"/>
          <p:cNvSpPr txBox="1">
            <a:spLocks noGrp="1"/>
          </p:cNvSpPr>
          <p:nvPr>
            <p:ph type="body" idx="5"/>
          </p:nvPr>
        </p:nvSpPr>
        <p:spPr>
          <a:xfrm>
            <a:off x="616504" y="1600200"/>
            <a:ext cx="3346704" cy="914400"/>
          </a:xfrm>
          <a:prstGeom prst="rect">
            <a:avLst/>
          </a:prstGeom>
          <a:solidFill>
            <a:schemeClr val="accent4"/>
          </a:solidFill>
          <a:ln>
            <a:noFill/>
          </a:ln>
        </p:spPr>
        <p:txBody>
          <a:bodyPr spcFirstLastPara="1" wrap="square" lIns="182875" tIns="91425" rIns="182875" bIns="91425" anchor="ctr" anchorCtr="0">
            <a:noAutofit/>
          </a:bodyPr>
          <a:lstStyle>
            <a:lvl1pPr marL="457200" lvl="0" indent="-331470" algn="l">
              <a:lnSpc>
                <a:spcPct val="100000"/>
              </a:lnSpc>
              <a:spcBef>
                <a:spcPts val="1800"/>
              </a:spcBef>
              <a:spcAft>
                <a:spcPts val="0"/>
              </a:spcAft>
              <a:buSzPts val="1620"/>
              <a:buChar char="​"/>
              <a:defRPr sz="1800">
                <a:solidFill>
                  <a:schemeClr val="lt1"/>
                </a:solidFill>
              </a:defRPr>
            </a:lvl1pPr>
            <a:lvl2pPr marL="914400" lvl="1" indent="-331469" algn="l">
              <a:lnSpc>
                <a:spcPct val="100000"/>
              </a:lnSpc>
              <a:spcBef>
                <a:spcPts val="300"/>
              </a:spcBef>
              <a:spcAft>
                <a:spcPts val="0"/>
              </a:spcAft>
              <a:buSzPts val="1620"/>
              <a:buFont typeface="Open Sans"/>
              <a:buChar char="​"/>
              <a:defRPr sz="1800">
                <a:solidFill>
                  <a:schemeClr val="lt1"/>
                </a:solidFill>
              </a:defRPr>
            </a:lvl2pPr>
            <a:lvl3pPr marL="1371600" lvl="2" indent="-320039" algn="l">
              <a:lnSpc>
                <a:spcPct val="100000"/>
              </a:lnSpc>
              <a:spcBef>
                <a:spcPts val="300"/>
              </a:spcBef>
              <a:spcAft>
                <a:spcPts val="0"/>
              </a:spcAft>
              <a:buSzPts val="1440"/>
              <a:buChar char="–"/>
              <a:defRPr>
                <a:solidFill>
                  <a:schemeClr val="lt1"/>
                </a:solidFill>
              </a:defRPr>
            </a:lvl3pPr>
            <a:lvl4pPr marL="1828800" lvl="3" indent="-308610" algn="l">
              <a:lnSpc>
                <a:spcPct val="100000"/>
              </a:lnSpc>
              <a:spcBef>
                <a:spcPts val="300"/>
              </a:spcBef>
              <a:spcAft>
                <a:spcPts val="0"/>
              </a:spcAft>
              <a:buSzPts val="1260"/>
              <a:buChar char="•"/>
              <a:defRPr>
                <a:solidFill>
                  <a:schemeClr val="lt1"/>
                </a:solidFill>
              </a:defRPr>
            </a:lvl4pPr>
            <a:lvl5pPr marL="2286000" lvl="4" indent="-308610" algn="l">
              <a:lnSpc>
                <a:spcPct val="100000"/>
              </a:lnSpc>
              <a:spcBef>
                <a:spcPts val="300"/>
              </a:spcBef>
              <a:spcAft>
                <a:spcPts val="0"/>
              </a:spcAft>
              <a:buSzPts val="1260"/>
              <a:buChar char="–"/>
              <a:defRPr>
                <a:solidFill>
                  <a:schemeClr val="lt1"/>
                </a:solidFill>
              </a:defRPr>
            </a:lvl5pPr>
            <a:lvl6pPr marL="2743200" lvl="5" indent="-331470" algn="l">
              <a:lnSpc>
                <a:spcPct val="100000"/>
              </a:lnSpc>
              <a:spcBef>
                <a:spcPts val="1800"/>
              </a:spcBef>
              <a:spcAft>
                <a:spcPts val="0"/>
              </a:spcAft>
              <a:buSzPts val="1620"/>
              <a:buAutoNum type="arabicPeriod"/>
              <a:defRPr/>
            </a:lvl6pPr>
            <a:lvl7pPr marL="3200400" lvl="6" indent="-331470" algn="l">
              <a:lnSpc>
                <a:spcPct val="100000"/>
              </a:lnSpc>
              <a:spcBef>
                <a:spcPts val="300"/>
              </a:spcBef>
              <a:spcAft>
                <a:spcPts val="0"/>
              </a:spcAft>
              <a:buSzPts val="1620"/>
              <a:buAutoNum type="alphaLcPeriod"/>
              <a:defRPr/>
            </a:lvl7pPr>
            <a:lvl8pPr marL="3657600" lvl="7" indent="-331470" algn="l">
              <a:lnSpc>
                <a:spcPct val="90000"/>
              </a:lnSpc>
              <a:spcBef>
                <a:spcPts val="600"/>
              </a:spcBef>
              <a:spcAft>
                <a:spcPts val="0"/>
              </a:spcAft>
              <a:buSzPts val="1620"/>
              <a:buAutoNum type="romanLcPeriod"/>
              <a:defRPr/>
            </a:lvl8pPr>
            <a:lvl9pPr marL="4114800" lvl="8" indent="-331470" algn="l">
              <a:lnSpc>
                <a:spcPct val="100000"/>
              </a:lnSpc>
              <a:spcBef>
                <a:spcPts val="1800"/>
              </a:spcBef>
              <a:spcAft>
                <a:spcPts val="0"/>
              </a:spcAft>
              <a:buSzPts val="1620"/>
              <a:buAutoNum type="alphaUcPeriod"/>
              <a:defRPr/>
            </a:lvl9pPr>
          </a:lstStyle>
          <a:p>
            <a:endParaRPr/>
          </a:p>
        </p:txBody>
      </p:sp>
      <p:sp>
        <p:nvSpPr>
          <p:cNvPr id="81" name="Google Shape;81;p7"/>
          <p:cNvSpPr txBox="1">
            <a:spLocks noGrp="1"/>
          </p:cNvSpPr>
          <p:nvPr>
            <p:ph type="body" idx="6"/>
          </p:nvPr>
        </p:nvSpPr>
        <p:spPr>
          <a:xfrm>
            <a:off x="4419676" y="1600200"/>
            <a:ext cx="3346704" cy="914400"/>
          </a:xfrm>
          <a:prstGeom prst="rect">
            <a:avLst/>
          </a:prstGeom>
          <a:solidFill>
            <a:schemeClr val="accent1"/>
          </a:solidFill>
          <a:ln>
            <a:noFill/>
          </a:ln>
        </p:spPr>
        <p:txBody>
          <a:bodyPr spcFirstLastPara="1" wrap="square" lIns="182875" tIns="91425" rIns="182875" bIns="91425" anchor="ctr" anchorCtr="0">
            <a:noAutofit/>
          </a:bodyPr>
          <a:lstStyle>
            <a:lvl1pPr marL="457200" lvl="0" indent="-331470" algn="l">
              <a:lnSpc>
                <a:spcPct val="100000"/>
              </a:lnSpc>
              <a:spcBef>
                <a:spcPts val="1800"/>
              </a:spcBef>
              <a:spcAft>
                <a:spcPts val="0"/>
              </a:spcAft>
              <a:buSzPts val="1620"/>
              <a:buChar char="​"/>
              <a:defRPr sz="1800">
                <a:solidFill>
                  <a:schemeClr val="lt1"/>
                </a:solidFill>
              </a:defRPr>
            </a:lvl1pPr>
            <a:lvl2pPr marL="914400" lvl="1" indent="-331469" algn="l">
              <a:lnSpc>
                <a:spcPct val="100000"/>
              </a:lnSpc>
              <a:spcBef>
                <a:spcPts val="300"/>
              </a:spcBef>
              <a:spcAft>
                <a:spcPts val="0"/>
              </a:spcAft>
              <a:buSzPts val="1620"/>
              <a:buFont typeface="Open Sans"/>
              <a:buChar char="​"/>
              <a:defRPr sz="1800">
                <a:solidFill>
                  <a:schemeClr val="lt1"/>
                </a:solidFill>
              </a:defRPr>
            </a:lvl2pPr>
            <a:lvl3pPr marL="1371600" lvl="2" indent="-320039" algn="l">
              <a:lnSpc>
                <a:spcPct val="100000"/>
              </a:lnSpc>
              <a:spcBef>
                <a:spcPts val="300"/>
              </a:spcBef>
              <a:spcAft>
                <a:spcPts val="0"/>
              </a:spcAft>
              <a:buSzPts val="1440"/>
              <a:buChar char="–"/>
              <a:defRPr>
                <a:solidFill>
                  <a:schemeClr val="lt1"/>
                </a:solidFill>
              </a:defRPr>
            </a:lvl3pPr>
            <a:lvl4pPr marL="1828800" lvl="3" indent="-308610" algn="l">
              <a:lnSpc>
                <a:spcPct val="100000"/>
              </a:lnSpc>
              <a:spcBef>
                <a:spcPts val="300"/>
              </a:spcBef>
              <a:spcAft>
                <a:spcPts val="0"/>
              </a:spcAft>
              <a:buSzPts val="1260"/>
              <a:buChar char="•"/>
              <a:defRPr>
                <a:solidFill>
                  <a:schemeClr val="lt1"/>
                </a:solidFill>
              </a:defRPr>
            </a:lvl4pPr>
            <a:lvl5pPr marL="2286000" lvl="4" indent="-308610" algn="l">
              <a:lnSpc>
                <a:spcPct val="100000"/>
              </a:lnSpc>
              <a:spcBef>
                <a:spcPts val="300"/>
              </a:spcBef>
              <a:spcAft>
                <a:spcPts val="0"/>
              </a:spcAft>
              <a:buSzPts val="1260"/>
              <a:buChar char="–"/>
              <a:defRPr>
                <a:solidFill>
                  <a:schemeClr val="lt1"/>
                </a:solidFill>
              </a:defRPr>
            </a:lvl5pPr>
            <a:lvl6pPr marL="2743200" lvl="5" indent="-331470" algn="l">
              <a:lnSpc>
                <a:spcPct val="100000"/>
              </a:lnSpc>
              <a:spcBef>
                <a:spcPts val="1800"/>
              </a:spcBef>
              <a:spcAft>
                <a:spcPts val="0"/>
              </a:spcAft>
              <a:buSzPts val="1620"/>
              <a:buAutoNum type="arabicPeriod"/>
              <a:defRPr/>
            </a:lvl6pPr>
            <a:lvl7pPr marL="3200400" lvl="6" indent="-331470" algn="l">
              <a:lnSpc>
                <a:spcPct val="100000"/>
              </a:lnSpc>
              <a:spcBef>
                <a:spcPts val="300"/>
              </a:spcBef>
              <a:spcAft>
                <a:spcPts val="0"/>
              </a:spcAft>
              <a:buSzPts val="1620"/>
              <a:buAutoNum type="alphaLcPeriod"/>
              <a:defRPr/>
            </a:lvl7pPr>
            <a:lvl8pPr marL="3657600" lvl="7" indent="-331470" algn="l">
              <a:lnSpc>
                <a:spcPct val="90000"/>
              </a:lnSpc>
              <a:spcBef>
                <a:spcPts val="600"/>
              </a:spcBef>
              <a:spcAft>
                <a:spcPts val="0"/>
              </a:spcAft>
              <a:buSzPts val="1620"/>
              <a:buAutoNum type="romanLcPeriod"/>
              <a:defRPr/>
            </a:lvl8pPr>
            <a:lvl9pPr marL="4114800" lvl="8" indent="-331470" algn="l">
              <a:lnSpc>
                <a:spcPct val="100000"/>
              </a:lnSpc>
              <a:spcBef>
                <a:spcPts val="1800"/>
              </a:spcBef>
              <a:spcAft>
                <a:spcPts val="0"/>
              </a:spcAft>
              <a:buSzPts val="1620"/>
              <a:buAutoNum type="alphaUcPeriod"/>
              <a:defRPr/>
            </a:lvl9pPr>
          </a:lstStyle>
          <a:p>
            <a:endParaRPr/>
          </a:p>
        </p:txBody>
      </p:sp>
      <p:sp>
        <p:nvSpPr>
          <p:cNvPr id="82" name="Google Shape;82;p7"/>
          <p:cNvSpPr txBox="1">
            <a:spLocks noGrp="1"/>
          </p:cNvSpPr>
          <p:nvPr>
            <p:ph type="body" idx="7"/>
          </p:nvPr>
        </p:nvSpPr>
        <p:spPr>
          <a:xfrm>
            <a:off x="8236361" y="1600200"/>
            <a:ext cx="3346704" cy="914400"/>
          </a:xfrm>
          <a:prstGeom prst="rect">
            <a:avLst/>
          </a:prstGeom>
          <a:solidFill>
            <a:schemeClr val="accent2"/>
          </a:solidFill>
          <a:ln>
            <a:noFill/>
          </a:ln>
        </p:spPr>
        <p:txBody>
          <a:bodyPr spcFirstLastPara="1" wrap="square" lIns="182875" tIns="91425" rIns="182875" bIns="91425" anchor="ctr" anchorCtr="0">
            <a:noAutofit/>
          </a:bodyPr>
          <a:lstStyle>
            <a:lvl1pPr marL="457200" lvl="0" indent="-331470" algn="l">
              <a:lnSpc>
                <a:spcPct val="100000"/>
              </a:lnSpc>
              <a:spcBef>
                <a:spcPts val="1800"/>
              </a:spcBef>
              <a:spcAft>
                <a:spcPts val="0"/>
              </a:spcAft>
              <a:buSzPts val="1620"/>
              <a:buChar char="​"/>
              <a:defRPr sz="1800">
                <a:solidFill>
                  <a:schemeClr val="lt1"/>
                </a:solidFill>
              </a:defRPr>
            </a:lvl1pPr>
            <a:lvl2pPr marL="914400" lvl="1" indent="-331469" algn="l">
              <a:lnSpc>
                <a:spcPct val="100000"/>
              </a:lnSpc>
              <a:spcBef>
                <a:spcPts val="300"/>
              </a:spcBef>
              <a:spcAft>
                <a:spcPts val="0"/>
              </a:spcAft>
              <a:buSzPts val="1620"/>
              <a:buFont typeface="Open Sans"/>
              <a:buChar char="​"/>
              <a:defRPr sz="1800">
                <a:solidFill>
                  <a:schemeClr val="lt1"/>
                </a:solidFill>
              </a:defRPr>
            </a:lvl2pPr>
            <a:lvl3pPr marL="1371600" lvl="2" indent="-320039" algn="l">
              <a:lnSpc>
                <a:spcPct val="100000"/>
              </a:lnSpc>
              <a:spcBef>
                <a:spcPts val="300"/>
              </a:spcBef>
              <a:spcAft>
                <a:spcPts val="0"/>
              </a:spcAft>
              <a:buSzPts val="1440"/>
              <a:buChar char="–"/>
              <a:defRPr>
                <a:solidFill>
                  <a:schemeClr val="lt1"/>
                </a:solidFill>
              </a:defRPr>
            </a:lvl3pPr>
            <a:lvl4pPr marL="1828800" lvl="3" indent="-308610" algn="l">
              <a:lnSpc>
                <a:spcPct val="100000"/>
              </a:lnSpc>
              <a:spcBef>
                <a:spcPts val="300"/>
              </a:spcBef>
              <a:spcAft>
                <a:spcPts val="0"/>
              </a:spcAft>
              <a:buSzPts val="1260"/>
              <a:buChar char="•"/>
              <a:defRPr>
                <a:solidFill>
                  <a:schemeClr val="lt1"/>
                </a:solidFill>
              </a:defRPr>
            </a:lvl4pPr>
            <a:lvl5pPr marL="2286000" lvl="4" indent="-308610" algn="l">
              <a:lnSpc>
                <a:spcPct val="100000"/>
              </a:lnSpc>
              <a:spcBef>
                <a:spcPts val="300"/>
              </a:spcBef>
              <a:spcAft>
                <a:spcPts val="0"/>
              </a:spcAft>
              <a:buSzPts val="1260"/>
              <a:buChar char="–"/>
              <a:defRPr>
                <a:solidFill>
                  <a:schemeClr val="lt1"/>
                </a:solidFill>
              </a:defRPr>
            </a:lvl5pPr>
            <a:lvl6pPr marL="2743200" lvl="5" indent="-331470" algn="l">
              <a:lnSpc>
                <a:spcPct val="100000"/>
              </a:lnSpc>
              <a:spcBef>
                <a:spcPts val="1800"/>
              </a:spcBef>
              <a:spcAft>
                <a:spcPts val="0"/>
              </a:spcAft>
              <a:buSzPts val="1620"/>
              <a:buAutoNum type="arabicPeriod"/>
              <a:defRPr/>
            </a:lvl6pPr>
            <a:lvl7pPr marL="3200400" lvl="6" indent="-331470" algn="l">
              <a:lnSpc>
                <a:spcPct val="100000"/>
              </a:lnSpc>
              <a:spcBef>
                <a:spcPts val="300"/>
              </a:spcBef>
              <a:spcAft>
                <a:spcPts val="0"/>
              </a:spcAft>
              <a:buSzPts val="1620"/>
              <a:buAutoNum type="alphaLcPeriod"/>
              <a:defRPr/>
            </a:lvl7pPr>
            <a:lvl8pPr marL="3657600" lvl="7" indent="-331470" algn="l">
              <a:lnSpc>
                <a:spcPct val="90000"/>
              </a:lnSpc>
              <a:spcBef>
                <a:spcPts val="600"/>
              </a:spcBef>
              <a:spcAft>
                <a:spcPts val="0"/>
              </a:spcAft>
              <a:buSzPts val="1620"/>
              <a:buAutoNum type="romanLcPeriod"/>
              <a:defRPr/>
            </a:lvl8pPr>
            <a:lvl9pPr marL="4114800" lvl="8" indent="-331470" algn="l">
              <a:lnSpc>
                <a:spcPct val="100000"/>
              </a:lnSpc>
              <a:spcBef>
                <a:spcPts val="1800"/>
              </a:spcBef>
              <a:spcAft>
                <a:spcPts val="0"/>
              </a:spcAft>
              <a:buSzPts val="1620"/>
              <a:buAutoNum type="alphaUcPeriod"/>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2 – Intro">
  <p:cSld name="2 – Intro">
    <p:spTree>
      <p:nvGrpSpPr>
        <p:cNvPr id="1" name="Shape 688"/>
        <p:cNvGrpSpPr/>
        <p:nvPr/>
      </p:nvGrpSpPr>
      <p:grpSpPr>
        <a:xfrm>
          <a:off x="0" y="0"/>
          <a:ext cx="0" cy="0"/>
          <a:chOff x="0" y="0"/>
          <a:chExt cx="0" cy="0"/>
        </a:xfrm>
      </p:grpSpPr>
      <p:sp>
        <p:nvSpPr>
          <p:cNvPr id="689" name="Google Shape;689;p61"/>
          <p:cNvSpPr/>
          <p:nvPr/>
        </p:nvSpPr>
        <p:spPr>
          <a:xfrm>
            <a:off x="0" y="0"/>
            <a:ext cx="4086935" cy="6858000"/>
          </a:xfrm>
          <a:prstGeom prst="rect">
            <a:avLst/>
          </a:prstGeom>
          <a:solidFill>
            <a:schemeClr val="lt2"/>
          </a:solidFill>
          <a:ln>
            <a:noFill/>
          </a:ln>
        </p:spPr>
        <p:txBody>
          <a:bodyPr spcFirstLastPara="1" wrap="square" lIns="121850" tIns="121850" rIns="121850" bIns="121850" anchor="ctr" anchorCtr="0">
            <a:noAutofit/>
          </a:bodyPr>
          <a:lstStyle/>
          <a:p>
            <a:pPr marL="0" marR="0" lvl="0" indent="0" algn="l" rtl="0">
              <a:lnSpc>
                <a:spcPct val="100000"/>
              </a:lnSpc>
              <a:spcBef>
                <a:spcPts val="0"/>
              </a:spcBef>
              <a:spcAft>
                <a:spcPts val="0"/>
              </a:spcAft>
              <a:buClr>
                <a:srgbClr val="000000"/>
              </a:buClr>
              <a:buSzPts val="1866"/>
              <a:buFont typeface="Arial"/>
              <a:buNone/>
            </a:pPr>
            <a:endParaRPr sz="1866" b="0" i="0" u="none" strike="noStrike" cap="none">
              <a:solidFill>
                <a:srgbClr val="000000"/>
              </a:solidFill>
              <a:latin typeface="Arial"/>
              <a:ea typeface="Arial"/>
              <a:cs typeface="Arial"/>
              <a:sym typeface="Arial"/>
            </a:endParaRPr>
          </a:p>
        </p:txBody>
      </p:sp>
      <p:sp>
        <p:nvSpPr>
          <p:cNvPr id="690" name="Google Shape;690;p61"/>
          <p:cNvSpPr txBox="1">
            <a:spLocks noGrp="1"/>
          </p:cNvSpPr>
          <p:nvPr>
            <p:ph type="title"/>
          </p:nvPr>
        </p:nvSpPr>
        <p:spPr>
          <a:xfrm>
            <a:off x="257733" y="732833"/>
            <a:ext cx="3667445" cy="1965200"/>
          </a:xfrm>
          <a:prstGeom prst="rect">
            <a:avLst/>
          </a:prstGeom>
          <a:noFill/>
          <a:ln>
            <a:noFill/>
          </a:ln>
        </p:spPr>
        <p:txBody>
          <a:bodyPr spcFirstLastPara="1" wrap="square" lIns="91425" tIns="91425" rIns="91425" bIns="91425" anchor="b" anchorCtr="0">
            <a:noAutofit/>
          </a:bodyPr>
          <a:lstStyle>
            <a:lvl1pPr marR="0" lvl="0" algn="l">
              <a:lnSpc>
                <a:spcPct val="100000"/>
              </a:lnSpc>
              <a:spcBef>
                <a:spcPts val="0"/>
              </a:spcBef>
              <a:spcAft>
                <a:spcPts val="0"/>
              </a:spcAft>
              <a:buClr>
                <a:schemeClr val="dk1"/>
              </a:buClr>
              <a:buSzPts val="1400"/>
              <a:buFont typeface="Proxima Nova"/>
              <a:buNone/>
              <a:defRPr sz="3333" b="1" i="0" u="none" strike="noStrike" cap="none">
                <a:solidFill>
                  <a:schemeClr val="dk1"/>
                </a:solidFill>
                <a:latin typeface="Proxima Nova"/>
                <a:ea typeface="Proxima Nova"/>
                <a:cs typeface="Proxima Nova"/>
                <a:sym typeface="Proxima Nova"/>
              </a:defRPr>
            </a:lvl1pPr>
            <a:lvl2pPr lvl="1" algn="l">
              <a:lnSpc>
                <a:spcPct val="100000"/>
              </a:lnSpc>
              <a:spcBef>
                <a:spcPts val="0"/>
              </a:spcBef>
              <a:spcAft>
                <a:spcPts val="0"/>
              </a:spcAft>
              <a:buSzPts val="1400"/>
              <a:buFont typeface="Arial"/>
              <a:buNone/>
              <a:defRPr sz="3333"/>
            </a:lvl2pPr>
            <a:lvl3pPr lvl="2" algn="l">
              <a:lnSpc>
                <a:spcPct val="100000"/>
              </a:lnSpc>
              <a:spcBef>
                <a:spcPts val="0"/>
              </a:spcBef>
              <a:spcAft>
                <a:spcPts val="0"/>
              </a:spcAft>
              <a:buSzPts val="1400"/>
              <a:buFont typeface="Arial"/>
              <a:buNone/>
              <a:defRPr sz="3333"/>
            </a:lvl3pPr>
            <a:lvl4pPr lvl="3" algn="l">
              <a:lnSpc>
                <a:spcPct val="100000"/>
              </a:lnSpc>
              <a:spcBef>
                <a:spcPts val="0"/>
              </a:spcBef>
              <a:spcAft>
                <a:spcPts val="0"/>
              </a:spcAft>
              <a:buSzPts val="1400"/>
              <a:buFont typeface="Arial"/>
              <a:buNone/>
              <a:defRPr sz="3333"/>
            </a:lvl4pPr>
            <a:lvl5pPr lvl="4" algn="l">
              <a:lnSpc>
                <a:spcPct val="100000"/>
              </a:lnSpc>
              <a:spcBef>
                <a:spcPts val="0"/>
              </a:spcBef>
              <a:spcAft>
                <a:spcPts val="0"/>
              </a:spcAft>
              <a:buSzPts val="1400"/>
              <a:buFont typeface="Arial"/>
              <a:buNone/>
              <a:defRPr sz="3333"/>
            </a:lvl5pPr>
            <a:lvl6pPr lvl="5" algn="l">
              <a:lnSpc>
                <a:spcPct val="100000"/>
              </a:lnSpc>
              <a:spcBef>
                <a:spcPts val="0"/>
              </a:spcBef>
              <a:spcAft>
                <a:spcPts val="0"/>
              </a:spcAft>
              <a:buSzPts val="1400"/>
              <a:buFont typeface="Arial"/>
              <a:buNone/>
              <a:defRPr sz="3333"/>
            </a:lvl6pPr>
            <a:lvl7pPr lvl="6" algn="l">
              <a:lnSpc>
                <a:spcPct val="100000"/>
              </a:lnSpc>
              <a:spcBef>
                <a:spcPts val="0"/>
              </a:spcBef>
              <a:spcAft>
                <a:spcPts val="0"/>
              </a:spcAft>
              <a:buSzPts val="1400"/>
              <a:buFont typeface="Arial"/>
              <a:buNone/>
              <a:defRPr sz="3333"/>
            </a:lvl7pPr>
            <a:lvl8pPr lvl="7" algn="l">
              <a:lnSpc>
                <a:spcPct val="100000"/>
              </a:lnSpc>
              <a:spcBef>
                <a:spcPts val="0"/>
              </a:spcBef>
              <a:spcAft>
                <a:spcPts val="0"/>
              </a:spcAft>
              <a:buSzPts val="1400"/>
              <a:buFont typeface="Arial"/>
              <a:buNone/>
              <a:defRPr sz="3333"/>
            </a:lvl8pPr>
            <a:lvl9pPr lvl="8" algn="l">
              <a:lnSpc>
                <a:spcPct val="100000"/>
              </a:lnSpc>
              <a:spcBef>
                <a:spcPts val="0"/>
              </a:spcBef>
              <a:spcAft>
                <a:spcPts val="0"/>
              </a:spcAft>
              <a:buSzPts val="1400"/>
              <a:buFont typeface="Arial"/>
              <a:buNone/>
              <a:defRPr sz="3333"/>
            </a:lvl9pPr>
          </a:lstStyle>
          <a:p>
            <a:endParaRPr/>
          </a:p>
        </p:txBody>
      </p:sp>
      <p:cxnSp>
        <p:nvCxnSpPr>
          <p:cNvPr id="691" name="Google Shape;691;p61"/>
          <p:cNvCxnSpPr/>
          <p:nvPr/>
        </p:nvCxnSpPr>
        <p:spPr>
          <a:xfrm>
            <a:off x="4086942" y="-286033"/>
            <a:ext cx="0" cy="159600"/>
          </a:xfrm>
          <a:prstGeom prst="straightConnector1">
            <a:avLst/>
          </a:prstGeom>
          <a:noFill/>
          <a:ln w="9525" cap="flat" cmpd="sng">
            <a:solidFill>
              <a:srgbClr val="FFFFFF"/>
            </a:solidFill>
            <a:prstDash val="solid"/>
            <a:round/>
            <a:headEnd type="none" w="sm" len="sm"/>
            <a:tailEnd type="none" w="sm" len="sm"/>
          </a:ln>
        </p:spPr>
      </p:cxnSp>
      <p:grpSp>
        <p:nvGrpSpPr>
          <p:cNvPr id="692" name="Google Shape;692;p61"/>
          <p:cNvGrpSpPr/>
          <p:nvPr/>
        </p:nvGrpSpPr>
        <p:grpSpPr>
          <a:xfrm>
            <a:off x="383267" y="6472741"/>
            <a:ext cx="846332" cy="198288"/>
            <a:chOff x="1841475" y="2392725"/>
            <a:chExt cx="3928925" cy="920275"/>
          </a:xfrm>
        </p:grpSpPr>
        <p:sp>
          <p:nvSpPr>
            <p:cNvPr id="693" name="Google Shape;693;p61"/>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66"/>
                <a:buFont typeface="Arial"/>
                <a:buNone/>
              </a:pPr>
              <a:endParaRPr sz="1866" b="0" i="0" u="none" strike="noStrike" cap="none">
                <a:solidFill>
                  <a:srgbClr val="000000"/>
                </a:solidFill>
                <a:latin typeface="Arial"/>
                <a:ea typeface="Arial"/>
                <a:cs typeface="Arial"/>
                <a:sym typeface="Arial"/>
              </a:endParaRPr>
            </a:p>
          </p:txBody>
        </p:sp>
        <p:sp>
          <p:nvSpPr>
            <p:cNvPr id="694" name="Google Shape;694;p61"/>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66"/>
                <a:buFont typeface="Arial"/>
                <a:buNone/>
              </a:pPr>
              <a:endParaRPr sz="1866" b="0" i="0" u="none" strike="noStrike" cap="none">
                <a:solidFill>
                  <a:srgbClr val="000000"/>
                </a:solidFill>
                <a:latin typeface="Arial"/>
                <a:ea typeface="Arial"/>
                <a:cs typeface="Arial"/>
                <a:sym typeface="Arial"/>
              </a:endParaRPr>
            </a:p>
          </p:txBody>
        </p:sp>
        <p:sp>
          <p:nvSpPr>
            <p:cNvPr id="695" name="Google Shape;695;p61"/>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66"/>
                <a:buFont typeface="Arial"/>
                <a:buNone/>
              </a:pPr>
              <a:endParaRPr sz="1866" b="0" i="0" u="none" strike="noStrike" cap="none">
                <a:solidFill>
                  <a:srgbClr val="000000"/>
                </a:solidFill>
                <a:latin typeface="Arial"/>
                <a:ea typeface="Arial"/>
                <a:cs typeface="Arial"/>
                <a:sym typeface="Arial"/>
              </a:endParaRPr>
            </a:p>
          </p:txBody>
        </p:sp>
        <p:sp>
          <p:nvSpPr>
            <p:cNvPr id="696" name="Google Shape;696;p61"/>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66"/>
                <a:buFont typeface="Arial"/>
                <a:buNone/>
              </a:pPr>
              <a:endParaRPr sz="1866" b="0" i="0" u="none" strike="noStrike" cap="none">
                <a:solidFill>
                  <a:srgbClr val="000000"/>
                </a:solidFill>
                <a:latin typeface="Arial"/>
                <a:ea typeface="Arial"/>
                <a:cs typeface="Arial"/>
                <a:sym typeface="Arial"/>
              </a:endParaRPr>
            </a:p>
          </p:txBody>
        </p:sp>
        <p:sp>
          <p:nvSpPr>
            <p:cNvPr id="697" name="Google Shape;697;p61"/>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66"/>
                <a:buFont typeface="Arial"/>
                <a:buNone/>
              </a:pPr>
              <a:endParaRPr sz="1866" b="0" i="0" u="none" strike="noStrike" cap="none">
                <a:solidFill>
                  <a:srgbClr val="000000"/>
                </a:solidFill>
                <a:latin typeface="Arial"/>
                <a:ea typeface="Arial"/>
                <a:cs typeface="Arial"/>
                <a:sym typeface="Arial"/>
              </a:endParaRPr>
            </a:p>
          </p:txBody>
        </p:sp>
        <p:sp>
          <p:nvSpPr>
            <p:cNvPr id="698" name="Google Shape;698;p61"/>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66"/>
                <a:buFont typeface="Arial"/>
                <a:buNone/>
              </a:pPr>
              <a:endParaRPr sz="1866" b="0" i="0" u="none" strike="noStrike" cap="none">
                <a:solidFill>
                  <a:srgbClr val="000000"/>
                </a:solidFill>
                <a:latin typeface="Arial"/>
                <a:ea typeface="Arial"/>
                <a:cs typeface="Arial"/>
                <a:sym typeface="Arial"/>
              </a:endParaRPr>
            </a:p>
          </p:txBody>
        </p:sp>
        <p:sp>
          <p:nvSpPr>
            <p:cNvPr id="699" name="Google Shape;699;p61"/>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66"/>
                <a:buFont typeface="Arial"/>
                <a:buNone/>
              </a:pPr>
              <a:endParaRPr sz="1866" b="0" i="0" u="none" strike="noStrike" cap="none">
                <a:solidFill>
                  <a:srgbClr val="000000"/>
                </a:solidFill>
                <a:latin typeface="Arial"/>
                <a:ea typeface="Arial"/>
                <a:cs typeface="Arial"/>
                <a:sym typeface="Arial"/>
              </a:endParaRPr>
            </a:p>
          </p:txBody>
        </p:sp>
        <p:sp>
          <p:nvSpPr>
            <p:cNvPr id="700" name="Google Shape;700;p61"/>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66"/>
                <a:buFont typeface="Arial"/>
                <a:buNone/>
              </a:pPr>
              <a:endParaRPr sz="1866" b="0" i="0" u="none" strike="noStrike" cap="none">
                <a:solidFill>
                  <a:srgbClr val="000000"/>
                </a:solidFill>
                <a:latin typeface="Arial"/>
                <a:ea typeface="Arial"/>
                <a:cs typeface="Arial"/>
                <a:sym typeface="Arial"/>
              </a:endParaRPr>
            </a:p>
          </p:txBody>
        </p:sp>
      </p:grpSp>
      <p:cxnSp>
        <p:nvCxnSpPr>
          <p:cNvPr id="701" name="Google Shape;701;p61"/>
          <p:cNvCxnSpPr/>
          <p:nvPr/>
        </p:nvCxnSpPr>
        <p:spPr>
          <a:xfrm rot="10800000">
            <a:off x="394201" y="2842555"/>
            <a:ext cx="699418" cy="0"/>
          </a:xfrm>
          <a:prstGeom prst="straightConnector1">
            <a:avLst/>
          </a:prstGeom>
          <a:noFill/>
          <a:ln w="28575" cap="flat" cmpd="sng">
            <a:solidFill>
              <a:schemeClr val="dk1"/>
            </a:solidFill>
            <a:prstDash val="solid"/>
            <a:round/>
            <a:headEnd type="none" w="sm" len="sm"/>
            <a:tailEnd type="none" w="sm" len="sm"/>
          </a:ln>
        </p:spPr>
      </p:cxnSp>
      <p:sp>
        <p:nvSpPr>
          <p:cNvPr id="702" name="Google Shape;702;p61"/>
          <p:cNvSpPr txBox="1">
            <a:spLocks noGrp="1"/>
          </p:cNvSpPr>
          <p:nvPr>
            <p:ph type="subTitle" idx="1"/>
          </p:nvPr>
        </p:nvSpPr>
        <p:spPr>
          <a:xfrm>
            <a:off x="257733" y="3032400"/>
            <a:ext cx="3667445" cy="1993600"/>
          </a:xfrm>
          <a:prstGeom prst="rect">
            <a:avLst/>
          </a:prstGeom>
          <a:noFill/>
          <a:ln>
            <a:noFill/>
          </a:ln>
        </p:spPr>
        <p:txBody>
          <a:bodyPr spcFirstLastPara="1" wrap="square" lIns="91425" tIns="91425" rIns="91425" bIns="91425" anchor="t" anchorCtr="0">
            <a:noAutofit/>
          </a:bodyPr>
          <a:lstStyle>
            <a:lvl1pPr lvl="0" algn="l">
              <a:lnSpc>
                <a:spcPct val="110000"/>
              </a:lnSpc>
              <a:spcBef>
                <a:spcPts val="0"/>
              </a:spcBef>
              <a:spcAft>
                <a:spcPts val="0"/>
              </a:spcAft>
              <a:buSzPts val="1800"/>
              <a:buNone/>
              <a:defRPr sz="1733">
                <a:solidFill>
                  <a:srgbClr val="FFFFFF"/>
                </a:solidFill>
                <a:latin typeface="Proxima Nova"/>
                <a:ea typeface="Proxima Nova"/>
                <a:cs typeface="Proxima Nova"/>
                <a:sym typeface="Proxima Nova"/>
              </a:defRPr>
            </a:lvl1pPr>
            <a:lvl2pPr lvl="1" algn="l">
              <a:lnSpc>
                <a:spcPct val="100000"/>
              </a:lnSpc>
              <a:spcBef>
                <a:spcPts val="2000"/>
              </a:spcBef>
              <a:spcAft>
                <a:spcPts val="0"/>
              </a:spcAft>
              <a:buSzPts val="1620"/>
              <a:buNone/>
              <a:defRPr/>
            </a:lvl2pPr>
            <a:lvl3pPr lvl="2" algn="l">
              <a:lnSpc>
                <a:spcPct val="100000"/>
              </a:lnSpc>
              <a:spcBef>
                <a:spcPts val="0"/>
              </a:spcBef>
              <a:spcAft>
                <a:spcPts val="0"/>
              </a:spcAft>
              <a:buSzPts val="1440"/>
              <a:buNone/>
              <a:defRPr/>
            </a:lvl3pPr>
            <a:lvl4pPr lvl="3" algn="l">
              <a:lnSpc>
                <a:spcPct val="100000"/>
              </a:lnSpc>
              <a:spcBef>
                <a:spcPts val="0"/>
              </a:spcBef>
              <a:spcAft>
                <a:spcPts val="0"/>
              </a:spcAft>
              <a:buSzPts val="1260"/>
              <a:buNone/>
              <a:defRPr/>
            </a:lvl4pPr>
            <a:lvl5pPr lvl="4" algn="l">
              <a:lnSpc>
                <a:spcPct val="100000"/>
              </a:lnSpc>
              <a:spcBef>
                <a:spcPts val="0"/>
              </a:spcBef>
              <a:spcAft>
                <a:spcPts val="0"/>
              </a:spcAft>
              <a:buSzPts val="1260"/>
              <a:buNone/>
              <a:defRPr/>
            </a:lvl5pPr>
            <a:lvl6pPr lvl="5" algn="l">
              <a:lnSpc>
                <a:spcPct val="100000"/>
              </a:lnSpc>
              <a:spcBef>
                <a:spcPts val="0"/>
              </a:spcBef>
              <a:spcAft>
                <a:spcPts val="0"/>
              </a:spcAft>
              <a:buSzPts val="1800"/>
              <a:buNone/>
              <a:defRPr/>
            </a:lvl6pPr>
            <a:lvl7pPr lvl="6" algn="l">
              <a:lnSpc>
                <a:spcPct val="100000"/>
              </a:lnSpc>
              <a:spcBef>
                <a:spcPts val="0"/>
              </a:spcBef>
              <a:spcAft>
                <a:spcPts val="0"/>
              </a:spcAft>
              <a:buSzPts val="1440"/>
              <a:buNone/>
              <a:defRPr/>
            </a:lvl7pPr>
            <a:lvl8pPr lvl="7" algn="l">
              <a:lnSpc>
                <a:spcPct val="90000"/>
              </a:lnSpc>
              <a:spcBef>
                <a:spcPts val="0"/>
              </a:spcBef>
              <a:spcAft>
                <a:spcPts val="0"/>
              </a:spcAft>
              <a:buSzPts val="1260"/>
              <a:buNone/>
              <a:defRPr/>
            </a:lvl8pPr>
            <a:lvl9pPr lvl="8" algn="l">
              <a:lnSpc>
                <a:spcPct val="100000"/>
              </a:lnSpc>
              <a:spcBef>
                <a:spcPts val="0"/>
              </a:spcBef>
              <a:spcAft>
                <a:spcPts val="0"/>
              </a:spcAft>
              <a:buSzPts val="1800"/>
              <a:buNone/>
              <a:defRPr/>
            </a:lvl9pPr>
          </a:lstStyle>
          <a:p>
            <a:endParaRPr/>
          </a:p>
        </p:txBody>
      </p:sp>
      <p:sp>
        <p:nvSpPr>
          <p:cNvPr id="703" name="Google Shape;703;p61"/>
          <p:cNvSpPr txBox="1">
            <a:spLocks noGrp="1"/>
          </p:cNvSpPr>
          <p:nvPr>
            <p:ph type="body" idx="2"/>
          </p:nvPr>
        </p:nvSpPr>
        <p:spPr>
          <a:xfrm>
            <a:off x="5079577" y="732833"/>
            <a:ext cx="6727848" cy="5493600"/>
          </a:xfrm>
          <a:prstGeom prst="rect">
            <a:avLst/>
          </a:prstGeom>
          <a:noFill/>
          <a:ln>
            <a:noFill/>
          </a:ln>
        </p:spPr>
        <p:txBody>
          <a:bodyPr spcFirstLastPara="1" wrap="square" lIns="91425" tIns="91425" rIns="91425" bIns="91425" anchor="t" anchorCtr="0">
            <a:noAutofit/>
          </a:bodyPr>
          <a:lstStyle>
            <a:lvl1pPr marL="457200" lvl="0" indent="-330200" algn="l">
              <a:lnSpc>
                <a:spcPct val="110000"/>
              </a:lnSpc>
              <a:spcBef>
                <a:spcPts val="0"/>
              </a:spcBef>
              <a:spcAft>
                <a:spcPts val="0"/>
              </a:spcAft>
              <a:buClr>
                <a:schemeClr val="dk1"/>
              </a:buClr>
              <a:buSzPts val="1600"/>
              <a:buFont typeface="Proxima Nova"/>
              <a:buChar char="●"/>
              <a:defRPr sz="2133">
                <a:solidFill>
                  <a:schemeClr val="dk1"/>
                </a:solidFill>
                <a:latin typeface="Proxima Nova"/>
                <a:ea typeface="Proxima Nova"/>
                <a:cs typeface="Proxima Nova"/>
                <a:sym typeface="Proxima Nova"/>
              </a:defRPr>
            </a:lvl1pPr>
            <a:lvl2pPr marL="914400" lvl="1" indent="-330200" algn="l">
              <a:lnSpc>
                <a:spcPct val="110000"/>
              </a:lnSpc>
              <a:spcBef>
                <a:spcPts val="2666"/>
              </a:spcBef>
              <a:spcAft>
                <a:spcPts val="0"/>
              </a:spcAft>
              <a:buClr>
                <a:schemeClr val="dk1"/>
              </a:buClr>
              <a:buSzPts val="1600"/>
              <a:buFont typeface="Proxima Nova"/>
              <a:buChar char="○"/>
              <a:defRPr sz="2133">
                <a:solidFill>
                  <a:schemeClr val="dk1"/>
                </a:solidFill>
                <a:latin typeface="Proxima Nova"/>
                <a:ea typeface="Proxima Nova"/>
                <a:cs typeface="Proxima Nova"/>
                <a:sym typeface="Proxima Nova"/>
              </a:defRPr>
            </a:lvl2pPr>
            <a:lvl3pPr marL="1371600" lvl="2" indent="-330200" algn="l">
              <a:lnSpc>
                <a:spcPct val="110000"/>
              </a:lnSpc>
              <a:spcBef>
                <a:spcPts val="2666"/>
              </a:spcBef>
              <a:spcAft>
                <a:spcPts val="0"/>
              </a:spcAft>
              <a:buClr>
                <a:schemeClr val="dk1"/>
              </a:buClr>
              <a:buSzPts val="1600"/>
              <a:buFont typeface="Proxima Nova"/>
              <a:buChar char="■"/>
              <a:defRPr sz="2133">
                <a:solidFill>
                  <a:schemeClr val="dk1"/>
                </a:solidFill>
                <a:latin typeface="Proxima Nova"/>
                <a:ea typeface="Proxima Nova"/>
                <a:cs typeface="Proxima Nova"/>
                <a:sym typeface="Proxima Nova"/>
              </a:defRPr>
            </a:lvl3pPr>
            <a:lvl4pPr marL="1828800" lvl="3" indent="-330200" algn="l">
              <a:lnSpc>
                <a:spcPct val="110000"/>
              </a:lnSpc>
              <a:spcBef>
                <a:spcPts val="2666"/>
              </a:spcBef>
              <a:spcAft>
                <a:spcPts val="0"/>
              </a:spcAft>
              <a:buClr>
                <a:schemeClr val="dk1"/>
              </a:buClr>
              <a:buSzPts val="1600"/>
              <a:buFont typeface="Proxima Nova"/>
              <a:buChar char="●"/>
              <a:defRPr sz="2133">
                <a:solidFill>
                  <a:schemeClr val="dk1"/>
                </a:solidFill>
                <a:latin typeface="Proxima Nova"/>
                <a:ea typeface="Proxima Nova"/>
                <a:cs typeface="Proxima Nova"/>
                <a:sym typeface="Proxima Nova"/>
              </a:defRPr>
            </a:lvl4pPr>
            <a:lvl5pPr marL="2286000" lvl="4" indent="-330200" algn="l">
              <a:lnSpc>
                <a:spcPct val="110000"/>
              </a:lnSpc>
              <a:spcBef>
                <a:spcPts val="2666"/>
              </a:spcBef>
              <a:spcAft>
                <a:spcPts val="0"/>
              </a:spcAft>
              <a:buClr>
                <a:schemeClr val="dk1"/>
              </a:buClr>
              <a:buSzPts val="1600"/>
              <a:buFont typeface="Proxima Nova"/>
              <a:buChar char="○"/>
              <a:defRPr sz="2133">
                <a:solidFill>
                  <a:schemeClr val="dk1"/>
                </a:solidFill>
                <a:latin typeface="Proxima Nova"/>
                <a:ea typeface="Proxima Nova"/>
                <a:cs typeface="Proxima Nova"/>
                <a:sym typeface="Proxima Nova"/>
              </a:defRPr>
            </a:lvl5pPr>
            <a:lvl6pPr marL="2743200" lvl="5" indent="-330200" algn="l">
              <a:lnSpc>
                <a:spcPct val="110000"/>
              </a:lnSpc>
              <a:spcBef>
                <a:spcPts val="2666"/>
              </a:spcBef>
              <a:spcAft>
                <a:spcPts val="0"/>
              </a:spcAft>
              <a:buClr>
                <a:schemeClr val="dk1"/>
              </a:buClr>
              <a:buSzPts val="1600"/>
              <a:buFont typeface="Proxima Nova"/>
              <a:buChar char="■"/>
              <a:defRPr sz="2133">
                <a:solidFill>
                  <a:schemeClr val="dk1"/>
                </a:solidFill>
                <a:latin typeface="Proxima Nova"/>
                <a:ea typeface="Proxima Nova"/>
                <a:cs typeface="Proxima Nova"/>
                <a:sym typeface="Proxima Nova"/>
              </a:defRPr>
            </a:lvl6pPr>
            <a:lvl7pPr marL="3200400" lvl="6" indent="-330200" algn="l">
              <a:lnSpc>
                <a:spcPct val="110000"/>
              </a:lnSpc>
              <a:spcBef>
                <a:spcPts val="2666"/>
              </a:spcBef>
              <a:spcAft>
                <a:spcPts val="0"/>
              </a:spcAft>
              <a:buClr>
                <a:schemeClr val="dk1"/>
              </a:buClr>
              <a:buSzPts val="1600"/>
              <a:buFont typeface="Proxima Nova"/>
              <a:buChar char="●"/>
              <a:defRPr sz="2133">
                <a:solidFill>
                  <a:schemeClr val="dk1"/>
                </a:solidFill>
                <a:latin typeface="Proxima Nova"/>
                <a:ea typeface="Proxima Nova"/>
                <a:cs typeface="Proxima Nova"/>
                <a:sym typeface="Proxima Nova"/>
              </a:defRPr>
            </a:lvl7pPr>
            <a:lvl8pPr marL="3657600" lvl="7" indent="-330200" algn="l">
              <a:lnSpc>
                <a:spcPct val="110000"/>
              </a:lnSpc>
              <a:spcBef>
                <a:spcPts val="2666"/>
              </a:spcBef>
              <a:spcAft>
                <a:spcPts val="0"/>
              </a:spcAft>
              <a:buClr>
                <a:schemeClr val="dk1"/>
              </a:buClr>
              <a:buSzPts val="1600"/>
              <a:buFont typeface="Proxima Nova"/>
              <a:buChar char="○"/>
              <a:defRPr sz="2133">
                <a:solidFill>
                  <a:schemeClr val="dk1"/>
                </a:solidFill>
                <a:latin typeface="Proxima Nova"/>
                <a:ea typeface="Proxima Nova"/>
                <a:cs typeface="Proxima Nova"/>
                <a:sym typeface="Proxima Nova"/>
              </a:defRPr>
            </a:lvl8pPr>
            <a:lvl9pPr marL="4114800" lvl="8" indent="-330200" algn="l">
              <a:lnSpc>
                <a:spcPct val="110000"/>
              </a:lnSpc>
              <a:spcBef>
                <a:spcPts val="2666"/>
              </a:spcBef>
              <a:spcAft>
                <a:spcPts val="2666"/>
              </a:spcAft>
              <a:buClr>
                <a:schemeClr val="dk1"/>
              </a:buClr>
              <a:buSzPts val="1600"/>
              <a:buFont typeface="Proxima Nova"/>
              <a:buChar char="■"/>
              <a:defRPr sz="2133">
                <a:solidFill>
                  <a:schemeClr val="dk1"/>
                </a:solidFill>
                <a:latin typeface="Proxima Nova"/>
                <a:ea typeface="Proxima Nova"/>
                <a:cs typeface="Proxima Nova"/>
                <a:sym typeface="Proxima Nova"/>
              </a:defRPr>
            </a:lvl9pPr>
          </a:lstStyle>
          <a:p>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7 – Diagram Box">
  <p:cSld name="7 – Diagram Box">
    <p:bg>
      <p:bgPr>
        <a:solidFill>
          <a:srgbClr val="F3F3F3"/>
        </a:solidFill>
        <a:effectLst/>
      </p:bgPr>
    </p:bg>
    <p:spTree>
      <p:nvGrpSpPr>
        <p:cNvPr id="1" name="Shape 704"/>
        <p:cNvGrpSpPr/>
        <p:nvPr/>
      </p:nvGrpSpPr>
      <p:grpSpPr>
        <a:xfrm>
          <a:off x="0" y="0"/>
          <a:ext cx="0" cy="0"/>
          <a:chOff x="0" y="0"/>
          <a:chExt cx="0" cy="0"/>
        </a:xfrm>
      </p:grpSpPr>
      <p:sp>
        <p:nvSpPr>
          <p:cNvPr id="705" name="Google Shape;705;p62"/>
          <p:cNvSpPr txBox="1">
            <a:spLocks noGrp="1"/>
          </p:cNvSpPr>
          <p:nvPr>
            <p:ph type="title"/>
          </p:nvPr>
        </p:nvSpPr>
        <p:spPr>
          <a:xfrm>
            <a:off x="256566" y="201700"/>
            <a:ext cx="11547792" cy="525200"/>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SzPts val="2800"/>
              <a:buNone/>
              <a:defRPr sz="3333" b="1">
                <a:solidFill>
                  <a:schemeClr val="dk1"/>
                </a:solidFill>
                <a:latin typeface="Proxima Nova"/>
                <a:ea typeface="Proxima Nova"/>
                <a:cs typeface="Proxima Nova"/>
                <a:sym typeface="Proxima Nov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grpSp>
        <p:nvGrpSpPr>
          <p:cNvPr id="706" name="Google Shape;706;p62"/>
          <p:cNvGrpSpPr/>
          <p:nvPr/>
        </p:nvGrpSpPr>
        <p:grpSpPr>
          <a:xfrm>
            <a:off x="383267" y="6472741"/>
            <a:ext cx="846332" cy="198288"/>
            <a:chOff x="1841475" y="2392725"/>
            <a:chExt cx="3928925" cy="920275"/>
          </a:xfrm>
        </p:grpSpPr>
        <p:sp>
          <p:nvSpPr>
            <p:cNvPr id="707" name="Google Shape;707;p62"/>
            <p:cNvSpPr/>
            <p:nvPr/>
          </p:nvSpPr>
          <p:spPr>
            <a:xfrm>
              <a:off x="2574175" y="2392725"/>
              <a:ext cx="139950" cy="905175"/>
            </a:xfrm>
            <a:custGeom>
              <a:avLst/>
              <a:gdLst/>
              <a:ahLst/>
              <a:cxnLst/>
              <a:rect l="l" t="t" r="r" b="b"/>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66"/>
                <a:buFont typeface="Arial"/>
                <a:buNone/>
              </a:pPr>
              <a:endParaRPr sz="1866" b="0" i="0" u="none" strike="noStrike" cap="none">
                <a:solidFill>
                  <a:srgbClr val="000000"/>
                </a:solidFill>
                <a:latin typeface="Arial"/>
                <a:ea typeface="Arial"/>
                <a:cs typeface="Arial"/>
                <a:sym typeface="Arial"/>
              </a:endParaRPr>
            </a:p>
          </p:txBody>
        </p:sp>
        <p:sp>
          <p:nvSpPr>
            <p:cNvPr id="708" name="Google Shape;708;p62"/>
            <p:cNvSpPr/>
            <p:nvPr/>
          </p:nvSpPr>
          <p:spPr>
            <a:xfrm>
              <a:off x="2816875" y="2626700"/>
              <a:ext cx="703700" cy="686300"/>
            </a:xfrm>
            <a:custGeom>
              <a:avLst/>
              <a:gdLst/>
              <a:ahLst/>
              <a:cxnLst/>
              <a:rect l="l" t="t" r="r" b="b"/>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66"/>
                <a:buFont typeface="Arial"/>
                <a:buNone/>
              </a:pPr>
              <a:endParaRPr sz="1866" b="0" i="0" u="none" strike="noStrike" cap="none">
                <a:solidFill>
                  <a:srgbClr val="000000"/>
                </a:solidFill>
                <a:latin typeface="Arial"/>
                <a:ea typeface="Arial"/>
                <a:cs typeface="Arial"/>
                <a:sym typeface="Arial"/>
              </a:endParaRPr>
            </a:p>
          </p:txBody>
        </p:sp>
        <p:sp>
          <p:nvSpPr>
            <p:cNvPr id="709" name="Google Shape;709;p62"/>
            <p:cNvSpPr/>
            <p:nvPr/>
          </p:nvSpPr>
          <p:spPr>
            <a:xfrm>
              <a:off x="3557125" y="2626700"/>
              <a:ext cx="614900" cy="685700"/>
            </a:xfrm>
            <a:custGeom>
              <a:avLst/>
              <a:gdLst/>
              <a:ahLst/>
              <a:cxnLst/>
              <a:rect l="l" t="t" r="r" b="b"/>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66"/>
                <a:buFont typeface="Arial"/>
                <a:buNone/>
              </a:pPr>
              <a:endParaRPr sz="1866" b="0" i="0" u="none" strike="noStrike" cap="none">
                <a:solidFill>
                  <a:srgbClr val="000000"/>
                </a:solidFill>
                <a:latin typeface="Arial"/>
                <a:ea typeface="Arial"/>
                <a:cs typeface="Arial"/>
                <a:sym typeface="Arial"/>
              </a:endParaRPr>
            </a:p>
          </p:txBody>
        </p:sp>
        <p:sp>
          <p:nvSpPr>
            <p:cNvPr id="710" name="Google Shape;710;p62"/>
            <p:cNvSpPr/>
            <p:nvPr/>
          </p:nvSpPr>
          <p:spPr>
            <a:xfrm>
              <a:off x="4732275" y="2617400"/>
              <a:ext cx="582350" cy="679925"/>
            </a:xfrm>
            <a:custGeom>
              <a:avLst/>
              <a:gdLst/>
              <a:ahLst/>
              <a:cxnLst/>
              <a:rect l="l" t="t" r="r" b="b"/>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66"/>
                <a:buFont typeface="Arial"/>
                <a:buNone/>
              </a:pPr>
              <a:endParaRPr sz="1866" b="0" i="0" u="none" strike="noStrike" cap="none">
                <a:solidFill>
                  <a:srgbClr val="000000"/>
                </a:solidFill>
                <a:latin typeface="Arial"/>
                <a:ea typeface="Arial"/>
                <a:cs typeface="Arial"/>
                <a:sym typeface="Arial"/>
              </a:endParaRPr>
            </a:p>
          </p:txBody>
        </p:sp>
        <p:sp>
          <p:nvSpPr>
            <p:cNvPr id="711" name="Google Shape;711;p62"/>
            <p:cNvSpPr/>
            <p:nvPr/>
          </p:nvSpPr>
          <p:spPr>
            <a:xfrm>
              <a:off x="5448725" y="2392725"/>
              <a:ext cx="139950" cy="905175"/>
            </a:xfrm>
            <a:custGeom>
              <a:avLst/>
              <a:gdLst/>
              <a:ahLst/>
              <a:cxnLst/>
              <a:rect l="l" t="t" r="r" b="b"/>
              <a:pathLst>
                <a:path w="5598" h="36207" extrusionOk="0">
                  <a:moveTo>
                    <a:pt x="1" y="0"/>
                  </a:moveTo>
                  <a:lnTo>
                    <a:pt x="1" y="36206"/>
                  </a:lnTo>
                  <a:lnTo>
                    <a:pt x="5598" y="36206"/>
                  </a:lnTo>
                  <a:lnTo>
                    <a:pt x="5598" y="0"/>
                  </a:ln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66"/>
                <a:buFont typeface="Arial"/>
                <a:buNone/>
              </a:pPr>
              <a:endParaRPr sz="1866" b="0" i="0" u="none" strike="noStrike" cap="none">
                <a:solidFill>
                  <a:srgbClr val="000000"/>
                </a:solidFill>
                <a:latin typeface="Arial"/>
                <a:ea typeface="Arial"/>
                <a:cs typeface="Arial"/>
                <a:sym typeface="Arial"/>
              </a:endParaRPr>
            </a:p>
          </p:txBody>
        </p:sp>
        <p:sp>
          <p:nvSpPr>
            <p:cNvPr id="712" name="Google Shape;712;p62"/>
            <p:cNvSpPr/>
            <p:nvPr/>
          </p:nvSpPr>
          <p:spPr>
            <a:xfrm>
              <a:off x="1841475" y="2392725"/>
              <a:ext cx="617775" cy="904600"/>
            </a:xfrm>
            <a:custGeom>
              <a:avLst/>
              <a:gdLst/>
              <a:ahLst/>
              <a:cxnLst/>
              <a:rect l="l" t="t" r="r" b="b"/>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66"/>
                <a:buFont typeface="Arial"/>
                <a:buNone/>
              </a:pPr>
              <a:endParaRPr sz="1866" b="0" i="0" u="none" strike="noStrike" cap="none">
                <a:solidFill>
                  <a:srgbClr val="000000"/>
                </a:solidFill>
                <a:latin typeface="Arial"/>
                <a:ea typeface="Arial"/>
                <a:cs typeface="Arial"/>
                <a:sym typeface="Arial"/>
              </a:endParaRPr>
            </a:p>
          </p:txBody>
        </p:sp>
        <p:sp>
          <p:nvSpPr>
            <p:cNvPr id="713" name="Google Shape;713;p62"/>
            <p:cNvSpPr/>
            <p:nvPr/>
          </p:nvSpPr>
          <p:spPr>
            <a:xfrm>
              <a:off x="4278825" y="2482125"/>
              <a:ext cx="369275" cy="814025"/>
            </a:xfrm>
            <a:custGeom>
              <a:avLst/>
              <a:gdLst/>
              <a:ahLst/>
              <a:cxnLst/>
              <a:rect l="l" t="t" r="r" b="b"/>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66"/>
                <a:buFont typeface="Arial"/>
                <a:buNone/>
              </a:pPr>
              <a:endParaRPr sz="1866" b="0" i="0" u="none" strike="noStrike" cap="none">
                <a:solidFill>
                  <a:srgbClr val="000000"/>
                </a:solidFill>
                <a:latin typeface="Arial"/>
                <a:ea typeface="Arial"/>
                <a:cs typeface="Arial"/>
                <a:sym typeface="Arial"/>
              </a:endParaRPr>
            </a:p>
          </p:txBody>
        </p:sp>
        <p:sp>
          <p:nvSpPr>
            <p:cNvPr id="714" name="Google Shape;714;p62"/>
            <p:cNvSpPr/>
            <p:nvPr/>
          </p:nvSpPr>
          <p:spPr>
            <a:xfrm>
              <a:off x="5652525" y="3180600"/>
              <a:ext cx="117875" cy="117300"/>
            </a:xfrm>
            <a:custGeom>
              <a:avLst/>
              <a:gdLst/>
              <a:ahLst/>
              <a:cxnLst/>
              <a:rect l="l" t="t" r="r" b="b"/>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66"/>
                <a:buFont typeface="Arial"/>
                <a:buNone/>
              </a:pPr>
              <a:endParaRPr sz="1866" b="0" i="0" u="none" strike="noStrike" cap="none">
                <a:solidFill>
                  <a:srgbClr val="000000"/>
                </a:solidFill>
                <a:latin typeface="Arial"/>
                <a:ea typeface="Arial"/>
                <a:cs typeface="Arial"/>
                <a:sym typeface="Arial"/>
              </a:endParaRPr>
            </a:p>
          </p:txBody>
        </p:sp>
      </p:grpSp>
      <p:sp>
        <p:nvSpPr>
          <p:cNvPr id="715" name="Google Shape;715;p62"/>
          <p:cNvSpPr/>
          <p:nvPr/>
        </p:nvSpPr>
        <p:spPr>
          <a:xfrm>
            <a:off x="380901" y="1209600"/>
            <a:ext cx="11423424" cy="5016400"/>
          </a:xfrm>
          <a:prstGeom prst="rect">
            <a:avLst/>
          </a:prstGeom>
          <a:solidFill>
            <a:srgbClr val="FFFFFF"/>
          </a:solidFill>
          <a:ln>
            <a:noFill/>
          </a:ln>
        </p:spPr>
        <p:txBody>
          <a:bodyPr spcFirstLastPara="1" wrap="square" lIns="121850" tIns="121850" rIns="121850" bIns="121850" anchor="ctr" anchorCtr="0">
            <a:noAutofit/>
          </a:bodyPr>
          <a:lstStyle/>
          <a:p>
            <a:pPr marL="0" marR="0" lvl="0" indent="0" algn="l" rtl="0">
              <a:lnSpc>
                <a:spcPct val="100000"/>
              </a:lnSpc>
              <a:spcBef>
                <a:spcPts val="0"/>
              </a:spcBef>
              <a:spcAft>
                <a:spcPts val="0"/>
              </a:spcAft>
              <a:buClr>
                <a:srgbClr val="000000"/>
              </a:buClr>
              <a:buSzPts val="1866"/>
              <a:buFont typeface="Arial"/>
              <a:buNone/>
            </a:pPr>
            <a:endParaRPr sz="1866" b="0" i="0" u="none" strike="noStrike" cap="none">
              <a:solidFill>
                <a:srgbClr val="000000"/>
              </a:solidFill>
              <a:latin typeface="Arial"/>
              <a:ea typeface="Arial"/>
              <a:cs typeface="Arial"/>
              <a:sym typeface="Arial"/>
            </a:endParaRPr>
          </a:p>
        </p:txBody>
      </p:sp>
      <p:cxnSp>
        <p:nvCxnSpPr>
          <p:cNvPr id="716" name="Google Shape;716;p62"/>
          <p:cNvCxnSpPr/>
          <p:nvPr/>
        </p:nvCxnSpPr>
        <p:spPr>
          <a:xfrm>
            <a:off x="11804340" y="-286033"/>
            <a:ext cx="0" cy="159600"/>
          </a:xfrm>
          <a:prstGeom prst="straightConnector1">
            <a:avLst/>
          </a:prstGeom>
          <a:noFill/>
          <a:ln w="9525" cap="flat" cmpd="sng">
            <a:solidFill>
              <a:srgbClr val="D9D9D9"/>
            </a:solidFill>
            <a:prstDash val="solid"/>
            <a:round/>
            <a:headEnd type="none" w="sm" len="sm"/>
            <a:tailEnd type="none" w="sm" len="sm"/>
          </a:ln>
        </p:spPr>
      </p:cxnSp>
      <p:cxnSp>
        <p:nvCxnSpPr>
          <p:cNvPr id="717" name="Google Shape;717;p62"/>
          <p:cNvCxnSpPr/>
          <p:nvPr/>
        </p:nvCxnSpPr>
        <p:spPr>
          <a:xfrm>
            <a:off x="383281" y="-286033"/>
            <a:ext cx="0" cy="159600"/>
          </a:xfrm>
          <a:prstGeom prst="straightConnector1">
            <a:avLst/>
          </a:prstGeom>
          <a:noFill/>
          <a:ln w="9525" cap="flat" cmpd="sng">
            <a:solidFill>
              <a:srgbClr val="D9D9D9"/>
            </a:solidFill>
            <a:prstDash val="solid"/>
            <a:round/>
            <a:headEnd type="none" w="sm" len="sm"/>
            <a:tailEnd type="none" w="sm" len="sm"/>
          </a:ln>
        </p:spPr>
      </p:cxnSp>
      <p:cxnSp>
        <p:nvCxnSpPr>
          <p:cNvPr id="718" name="Google Shape;718;p62"/>
          <p:cNvCxnSpPr/>
          <p:nvPr/>
        </p:nvCxnSpPr>
        <p:spPr>
          <a:xfrm rot="10800000">
            <a:off x="-304720" y="1231900"/>
            <a:ext cx="152360" cy="0"/>
          </a:xfrm>
          <a:prstGeom prst="straightConnector1">
            <a:avLst/>
          </a:prstGeom>
          <a:noFill/>
          <a:ln w="9525" cap="flat" cmpd="sng">
            <a:solidFill>
              <a:srgbClr val="D9D9D9"/>
            </a:solidFill>
            <a:prstDash val="solid"/>
            <a:round/>
            <a:headEnd type="none" w="sm" len="sm"/>
            <a:tailEnd type="none" w="sm" len="sm"/>
          </a:ln>
        </p:spPr>
      </p:cxnSp>
      <p:cxnSp>
        <p:nvCxnSpPr>
          <p:cNvPr id="719" name="Google Shape;719;p62"/>
          <p:cNvCxnSpPr/>
          <p:nvPr/>
        </p:nvCxnSpPr>
        <p:spPr>
          <a:xfrm rot="10800000">
            <a:off x="-304720" y="6226000"/>
            <a:ext cx="152360" cy="0"/>
          </a:xfrm>
          <a:prstGeom prst="straightConnector1">
            <a:avLst/>
          </a:prstGeom>
          <a:noFill/>
          <a:ln w="9525" cap="flat" cmpd="sng">
            <a:solidFill>
              <a:srgbClr val="D9D9D9"/>
            </a:solidFill>
            <a:prstDash val="solid"/>
            <a:round/>
            <a:headEnd type="none" w="sm" len="sm"/>
            <a:tailEnd type="none" w="sm" len="sm"/>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matchingName="Section Header – Plum">
  <p:cSld name="Section Header – Plum">
    <p:spTree>
      <p:nvGrpSpPr>
        <p:cNvPr id="1" name="Shape 83"/>
        <p:cNvGrpSpPr/>
        <p:nvPr/>
      </p:nvGrpSpPr>
      <p:grpSpPr>
        <a:xfrm>
          <a:off x="0" y="0"/>
          <a:ext cx="0" cy="0"/>
          <a:chOff x="0" y="0"/>
          <a:chExt cx="0" cy="0"/>
        </a:xfrm>
      </p:grpSpPr>
      <p:sp>
        <p:nvSpPr>
          <p:cNvPr id="84" name="Google Shape;84;p8"/>
          <p:cNvSpPr txBox="1">
            <a:spLocks noGrp="1"/>
          </p:cNvSpPr>
          <p:nvPr>
            <p:ph type="title"/>
          </p:nvPr>
        </p:nvSpPr>
        <p:spPr>
          <a:xfrm>
            <a:off x="589108" y="938794"/>
            <a:ext cx="6427626" cy="1229360"/>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accent2"/>
              </a:buClr>
              <a:buSzPts val="3600"/>
              <a:buFont typeface="Arial"/>
              <a:buNone/>
              <a:defRPr sz="3600" b="0" cap="none">
                <a:solidFill>
                  <a:schemeClr val="accent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5" name="Google Shape;85;p8"/>
          <p:cNvSpPr txBox="1">
            <a:spLocks noGrp="1"/>
          </p:cNvSpPr>
          <p:nvPr>
            <p:ph type="subTitle" idx="1"/>
          </p:nvPr>
        </p:nvSpPr>
        <p:spPr>
          <a:xfrm>
            <a:off x="602966" y="2267712"/>
            <a:ext cx="6408402" cy="700882"/>
          </a:xfrm>
          <a:prstGeom prst="rect">
            <a:avLst/>
          </a:prstGeom>
          <a:noFill/>
          <a:ln>
            <a:noFill/>
          </a:ln>
        </p:spPr>
        <p:txBody>
          <a:bodyPr spcFirstLastPara="1" wrap="square" lIns="0" tIns="0" rIns="0" bIns="0" anchor="t" anchorCtr="0">
            <a:noAutofit/>
          </a:bodyPr>
          <a:lstStyle>
            <a:lvl1pPr lvl="0" algn="l">
              <a:lnSpc>
                <a:spcPct val="100000"/>
              </a:lnSpc>
              <a:spcBef>
                <a:spcPts val="1800"/>
              </a:spcBef>
              <a:spcAft>
                <a:spcPts val="0"/>
              </a:spcAft>
              <a:buSzPts val="2160"/>
              <a:buNone/>
              <a:defRPr sz="2400">
                <a:solidFill>
                  <a:schemeClr val="dk2"/>
                </a:solidFill>
                <a:latin typeface="Arial"/>
                <a:ea typeface="Arial"/>
                <a:cs typeface="Arial"/>
                <a:sym typeface="Arial"/>
              </a:defRPr>
            </a:lvl1pPr>
            <a:lvl2pPr lvl="1" algn="ctr">
              <a:lnSpc>
                <a:spcPct val="100000"/>
              </a:lnSpc>
              <a:spcBef>
                <a:spcPts val="300"/>
              </a:spcBef>
              <a:spcAft>
                <a:spcPts val="0"/>
              </a:spcAft>
              <a:buSzPts val="1800"/>
              <a:buNone/>
              <a:defRPr sz="2000"/>
            </a:lvl2pPr>
            <a:lvl3pPr lvl="2" algn="ctr">
              <a:lnSpc>
                <a:spcPct val="100000"/>
              </a:lnSpc>
              <a:spcBef>
                <a:spcPts val="300"/>
              </a:spcBef>
              <a:spcAft>
                <a:spcPts val="0"/>
              </a:spcAft>
              <a:buSzPts val="1620"/>
              <a:buNone/>
              <a:defRPr sz="1800"/>
            </a:lvl3pPr>
            <a:lvl4pPr lvl="3" algn="ctr">
              <a:lnSpc>
                <a:spcPct val="100000"/>
              </a:lnSpc>
              <a:spcBef>
                <a:spcPts val="300"/>
              </a:spcBef>
              <a:spcAft>
                <a:spcPts val="0"/>
              </a:spcAft>
              <a:buSzPts val="1440"/>
              <a:buNone/>
              <a:defRPr sz="1600"/>
            </a:lvl4pPr>
            <a:lvl5pPr lvl="4" algn="ctr">
              <a:lnSpc>
                <a:spcPct val="100000"/>
              </a:lnSpc>
              <a:spcBef>
                <a:spcPts val="300"/>
              </a:spcBef>
              <a:spcAft>
                <a:spcPts val="0"/>
              </a:spcAft>
              <a:buSzPts val="1440"/>
              <a:buNone/>
              <a:defRPr sz="1600"/>
            </a:lvl5pPr>
            <a:lvl6pPr lvl="5" algn="ctr">
              <a:lnSpc>
                <a:spcPct val="100000"/>
              </a:lnSpc>
              <a:spcBef>
                <a:spcPts val="1800"/>
              </a:spcBef>
              <a:spcAft>
                <a:spcPts val="0"/>
              </a:spcAft>
              <a:buSzPts val="1440"/>
              <a:buNone/>
              <a:defRPr sz="1600"/>
            </a:lvl6pPr>
            <a:lvl7pPr lvl="6" algn="ctr">
              <a:lnSpc>
                <a:spcPct val="100000"/>
              </a:lnSpc>
              <a:spcBef>
                <a:spcPts val="300"/>
              </a:spcBef>
              <a:spcAft>
                <a:spcPts val="0"/>
              </a:spcAft>
              <a:buSzPts val="1440"/>
              <a:buNone/>
              <a:defRPr sz="1600"/>
            </a:lvl7pPr>
            <a:lvl8pPr lvl="7" algn="ctr">
              <a:lnSpc>
                <a:spcPct val="90000"/>
              </a:lnSpc>
              <a:spcBef>
                <a:spcPts val="600"/>
              </a:spcBef>
              <a:spcAft>
                <a:spcPts val="0"/>
              </a:spcAft>
              <a:buSzPts val="1440"/>
              <a:buNone/>
              <a:defRPr sz="1600"/>
            </a:lvl8pPr>
            <a:lvl9pPr lvl="8" algn="ctr">
              <a:lnSpc>
                <a:spcPct val="100000"/>
              </a:lnSpc>
              <a:spcBef>
                <a:spcPts val="1800"/>
              </a:spcBef>
              <a:spcAft>
                <a:spcPts val="0"/>
              </a:spcAft>
              <a:buSzPts val="1440"/>
              <a:buNone/>
              <a:defRPr sz="1600"/>
            </a:lvl9pPr>
          </a:lstStyle>
          <a:p>
            <a:endParaRPr/>
          </a:p>
        </p:txBody>
      </p:sp>
      <p:sp>
        <p:nvSpPr>
          <p:cNvPr id="86" name="Google Shape;86;p8"/>
          <p:cNvSpPr txBox="1"/>
          <p:nvPr/>
        </p:nvSpPr>
        <p:spPr>
          <a:xfrm>
            <a:off x="11490941" y="6388099"/>
            <a:ext cx="437990" cy="365125"/>
          </a:xfrm>
          <a:prstGeom prst="rect">
            <a:avLst/>
          </a:prstGeom>
          <a:noFill/>
          <a:ln>
            <a:noFill/>
          </a:ln>
        </p:spPr>
        <p:txBody>
          <a:bodyPr spcFirstLastPara="1" wrap="square" lIns="0" tIns="0" rIns="0" bIns="0" anchor="ctr" anchorCtr="0">
            <a:noAutofit/>
          </a:bodyPr>
          <a:lstStyle/>
          <a:p>
            <a:pPr marL="0" marR="0" lvl="0" indent="0" algn="r" rtl="0">
              <a:lnSpc>
                <a:spcPct val="90000"/>
              </a:lnSpc>
              <a:spcBef>
                <a:spcPts val="0"/>
              </a:spcBef>
              <a:spcAft>
                <a:spcPts val="0"/>
              </a:spcAft>
              <a:buClr>
                <a:srgbClr val="000000"/>
              </a:buClr>
              <a:buSzPts val="800"/>
              <a:buFont typeface="Arial"/>
              <a:buNone/>
            </a:pPr>
            <a:fld id="{00000000-1234-1234-1234-123412341234}" type="slidenum">
              <a:rPr lang="en-US" sz="800" b="0" i="0" u="none" strike="noStrike" cap="none">
                <a:solidFill>
                  <a:schemeClr val="dk1"/>
                </a:solidFill>
                <a:latin typeface="Arial"/>
                <a:ea typeface="Arial"/>
                <a:cs typeface="Arial"/>
                <a:sym typeface="Arial"/>
              </a:rPr>
              <a:t>‹#›</a:t>
            </a:fld>
            <a:endParaRPr sz="1800" b="0" i="0" u="none" strike="noStrike" cap="none">
              <a:solidFill>
                <a:schemeClr val="dk1"/>
              </a:solidFill>
              <a:latin typeface="Arial"/>
              <a:ea typeface="Arial"/>
              <a:cs typeface="Arial"/>
              <a:sym typeface="Arial"/>
            </a:endParaRPr>
          </a:p>
        </p:txBody>
      </p:sp>
      <p:grpSp>
        <p:nvGrpSpPr>
          <p:cNvPr id="87" name="Google Shape;87;p8"/>
          <p:cNvGrpSpPr/>
          <p:nvPr/>
        </p:nvGrpSpPr>
        <p:grpSpPr>
          <a:xfrm>
            <a:off x="608012" y="6445106"/>
            <a:ext cx="1184397" cy="186692"/>
            <a:chOff x="863272" y="6563918"/>
            <a:chExt cx="861082" cy="135727"/>
          </a:xfrm>
        </p:grpSpPr>
        <p:sp>
          <p:nvSpPr>
            <p:cNvPr id="88" name="Google Shape;88;p8"/>
            <p:cNvSpPr/>
            <p:nvPr/>
          </p:nvSpPr>
          <p:spPr>
            <a:xfrm>
              <a:off x="1195963" y="6569284"/>
              <a:ext cx="181812" cy="128783"/>
            </a:xfrm>
            <a:custGeom>
              <a:avLst/>
              <a:gdLst/>
              <a:ahLst/>
              <a:cxnLst/>
              <a:rect l="l" t="t" r="r" b="b"/>
              <a:pathLst>
                <a:path w="243" h="170" extrusionOk="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89" name="Google Shape;89;p8"/>
            <p:cNvSpPr/>
            <p:nvPr/>
          </p:nvSpPr>
          <p:spPr>
            <a:xfrm>
              <a:off x="1509084" y="6569284"/>
              <a:ext cx="70389" cy="128783"/>
            </a:xfrm>
            <a:custGeom>
              <a:avLst/>
              <a:gdLst/>
              <a:ahLst/>
              <a:cxnLst/>
              <a:rect l="l" t="t" r="r" b="b"/>
              <a:pathLst>
                <a:path w="94" h="170" extrusionOk="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0" name="Google Shape;90;p8"/>
            <p:cNvSpPr/>
            <p:nvPr/>
          </p:nvSpPr>
          <p:spPr>
            <a:xfrm>
              <a:off x="1577894" y="6569284"/>
              <a:ext cx="115211" cy="130361"/>
            </a:xfrm>
            <a:custGeom>
              <a:avLst/>
              <a:gdLst/>
              <a:ahLst/>
              <a:cxnLst/>
              <a:rect l="l" t="t" r="r" b="b"/>
              <a:pathLst>
                <a:path w="154" h="172" extrusionOk="0">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1" name="Google Shape;91;p8"/>
            <p:cNvSpPr/>
            <p:nvPr/>
          </p:nvSpPr>
          <p:spPr>
            <a:xfrm>
              <a:off x="1377775" y="6569284"/>
              <a:ext cx="108898" cy="130361"/>
            </a:xfrm>
            <a:custGeom>
              <a:avLst/>
              <a:gdLst/>
              <a:ahLst/>
              <a:cxnLst/>
              <a:rect l="l" t="t" r="r" b="b"/>
              <a:pathLst>
                <a:path w="146" h="172" extrusionOk="0">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2" name="Google Shape;92;p8"/>
            <p:cNvSpPr/>
            <p:nvPr/>
          </p:nvSpPr>
          <p:spPr>
            <a:xfrm>
              <a:off x="863272" y="6563918"/>
              <a:ext cx="325115" cy="135727"/>
            </a:xfrm>
            <a:custGeom>
              <a:avLst/>
              <a:gdLst/>
              <a:ahLst/>
              <a:cxnLst/>
              <a:rect l="l" t="t" r="r" b="b"/>
              <a:pathLst>
                <a:path w="435" h="179" extrusionOk="0">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3" name="Google Shape;93;p8"/>
            <p:cNvSpPr/>
            <p:nvPr/>
          </p:nvSpPr>
          <p:spPr>
            <a:xfrm>
              <a:off x="1694683" y="6569284"/>
              <a:ext cx="29671" cy="31249"/>
            </a:xfrm>
            <a:custGeom>
              <a:avLst/>
              <a:gdLst/>
              <a:ahLst/>
              <a:cxnLst/>
              <a:rect l="l" t="t" r="r" b="b"/>
              <a:pathLst>
                <a:path w="40" h="41" extrusionOk="0">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4" name="Google Shape;94;p8"/>
            <p:cNvSpPr/>
            <p:nvPr/>
          </p:nvSpPr>
          <p:spPr>
            <a:xfrm>
              <a:off x="1703521" y="6576859"/>
              <a:ext cx="12626" cy="15151"/>
            </a:xfrm>
            <a:custGeom>
              <a:avLst/>
              <a:gdLst/>
              <a:ahLst/>
              <a:cxnLst/>
              <a:rect l="l" t="t" r="r" b="b"/>
              <a:pathLst>
                <a:path w="17" h="20" extrusionOk="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sp>
        <p:nvSpPr>
          <p:cNvPr id="95" name="Google Shape;95;p8"/>
          <p:cNvSpPr txBox="1"/>
          <p:nvPr/>
        </p:nvSpPr>
        <p:spPr>
          <a:xfrm flipH="1">
            <a:off x="2073593" y="6506318"/>
            <a:ext cx="1728888" cy="18669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rgbClr val="000000"/>
              </a:buClr>
              <a:buSzPts val="800"/>
              <a:buFont typeface="Arial"/>
              <a:buNone/>
            </a:pPr>
            <a:r>
              <a:rPr lang="en-US" sz="800" b="0" i="0" u="none" strike="noStrike" cap="none">
                <a:solidFill>
                  <a:schemeClr val="dk1"/>
                </a:solidFill>
                <a:latin typeface="Arial"/>
                <a:ea typeface="Arial"/>
                <a:cs typeface="Arial"/>
                <a:sym typeface="Arial"/>
              </a:rPr>
              <a:t>Confidential</a:t>
            </a:r>
            <a:r>
              <a:rPr lang="en-US" sz="800" b="0" i="0" u="none" strike="noStrike" cap="none">
                <a:solidFill>
                  <a:schemeClr val="lt1"/>
                </a:solidFill>
                <a:latin typeface="Arial"/>
                <a:ea typeface="Arial"/>
                <a:cs typeface="Arial"/>
                <a:sym typeface="Arial"/>
              </a:rPr>
              <a:t>  </a:t>
            </a:r>
            <a:r>
              <a:rPr lang="en-US" sz="800" b="0" i="0" u="none" strike="noStrike" cap="none">
                <a:solidFill>
                  <a:schemeClr val="dk1"/>
                </a:solidFill>
                <a:latin typeface="Arial"/>
                <a:ea typeface="Arial"/>
                <a:cs typeface="Arial"/>
                <a:sym typeface="Arial"/>
              </a:rPr>
              <a:t> │  ©2020 VMware, Inc.</a:t>
            </a:r>
            <a:endParaRPr sz="1400" b="0" i="0" u="none" strike="noStrike" cap="none">
              <a:solidFill>
                <a:srgbClr val="000000"/>
              </a:solidFill>
              <a:latin typeface="Arial"/>
              <a:ea typeface="Arial"/>
              <a:cs typeface="Arial"/>
              <a:sym typeface="Arial"/>
            </a:endParaRPr>
          </a:p>
        </p:txBody>
      </p:sp>
      <p:sp>
        <p:nvSpPr>
          <p:cNvPr id="96" name="Google Shape;96;p8"/>
          <p:cNvSpPr/>
          <p:nvPr/>
        </p:nvSpPr>
        <p:spPr>
          <a:xfrm rot="2700000">
            <a:off x="7247491" y="-1003602"/>
            <a:ext cx="3505682" cy="10673146"/>
          </a:xfrm>
          <a:custGeom>
            <a:avLst/>
            <a:gdLst/>
            <a:ahLst/>
            <a:cxnLst/>
            <a:rect l="l" t="t" r="r" b="b"/>
            <a:pathLst>
              <a:path w="3505682" h="10673146" extrusionOk="0">
                <a:moveTo>
                  <a:pt x="0" y="925479"/>
                </a:moveTo>
                <a:lnTo>
                  <a:pt x="925478" y="0"/>
                </a:lnTo>
                <a:lnTo>
                  <a:pt x="3505682" y="2580205"/>
                </a:lnTo>
                <a:lnTo>
                  <a:pt x="3505682" y="7167464"/>
                </a:lnTo>
                <a:lnTo>
                  <a:pt x="0" y="10673146"/>
                </a:lnTo>
                <a:lnTo>
                  <a:pt x="0" y="925479"/>
                </a:lnTo>
                <a:close/>
              </a:path>
            </a:pathLst>
          </a:custGeom>
          <a:gradFill>
            <a:gsLst>
              <a:gs pos="0">
                <a:srgbClr val="7F35AB"/>
              </a:gs>
              <a:gs pos="24000">
                <a:srgbClr val="7F35AB"/>
              </a:gs>
              <a:gs pos="87000">
                <a:srgbClr val="264088"/>
              </a:gs>
              <a:gs pos="100000">
                <a:srgbClr val="264088"/>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Arial"/>
              <a:ea typeface="Arial"/>
              <a:cs typeface="Arial"/>
              <a:sym typeface="Arial"/>
            </a:endParaRPr>
          </a:p>
        </p:txBody>
      </p:sp>
      <p:sp>
        <p:nvSpPr>
          <p:cNvPr id="97" name="Google Shape;97;p8"/>
          <p:cNvSpPr/>
          <p:nvPr/>
        </p:nvSpPr>
        <p:spPr>
          <a:xfrm rot="2700000">
            <a:off x="9753830" y="1674737"/>
            <a:ext cx="970552" cy="6485190"/>
          </a:xfrm>
          <a:custGeom>
            <a:avLst/>
            <a:gdLst/>
            <a:ahLst/>
            <a:cxnLst/>
            <a:rect l="l" t="t" r="r" b="b"/>
            <a:pathLst>
              <a:path w="970552" h="6485190" extrusionOk="0">
                <a:moveTo>
                  <a:pt x="1" y="0"/>
                </a:moveTo>
                <a:lnTo>
                  <a:pt x="970552" y="970551"/>
                </a:lnTo>
                <a:lnTo>
                  <a:pt x="970552" y="5514638"/>
                </a:lnTo>
                <a:lnTo>
                  <a:pt x="0" y="6485190"/>
                </a:lnTo>
                <a:close/>
              </a:path>
            </a:pathLst>
          </a:custGeom>
          <a:gradFill>
            <a:gsLst>
              <a:gs pos="0">
                <a:srgbClr val="7F35AB"/>
              </a:gs>
              <a:gs pos="20000">
                <a:srgbClr val="7F35AB"/>
              </a:gs>
              <a:gs pos="74000">
                <a:srgbClr val="FFFFFF">
                  <a:alpha val="78431"/>
                </a:srgbClr>
              </a:gs>
              <a:gs pos="95000">
                <a:schemeClr val="lt1"/>
              </a:gs>
              <a:gs pos="100000">
                <a:schemeClr val="lt1"/>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Diagram with Content">
  <p:cSld name="Diagram with Content">
    <p:spTree>
      <p:nvGrpSpPr>
        <p:cNvPr id="1" name="Shape 98"/>
        <p:cNvGrpSpPr/>
        <p:nvPr/>
      </p:nvGrpSpPr>
      <p:grpSpPr>
        <a:xfrm>
          <a:off x="0" y="0"/>
          <a:ext cx="0" cy="0"/>
          <a:chOff x="0" y="0"/>
          <a:chExt cx="0" cy="0"/>
        </a:xfrm>
      </p:grpSpPr>
      <p:sp>
        <p:nvSpPr>
          <p:cNvPr id="99" name="Google Shape;99;p9"/>
          <p:cNvSpPr/>
          <p:nvPr/>
        </p:nvSpPr>
        <p:spPr>
          <a:xfrm>
            <a:off x="1" y="1600202"/>
            <a:ext cx="7923212" cy="4570946"/>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800"/>
              <a:buFont typeface="Arial"/>
              <a:buNone/>
            </a:pPr>
            <a:endParaRPr sz="2800" b="0" i="0" u="none" strike="noStrike" cap="none">
              <a:solidFill>
                <a:schemeClr val="accent2"/>
              </a:solidFill>
              <a:latin typeface="Arial"/>
              <a:ea typeface="Arial"/>
              <a:cs typeface="Arial"/>
              <a:sym typeface="Arial"/>
            </a:endParaRPr>
          </a:p>
        </p:txBody>
      </p:sp>
      <p:cxnSp>
        <p:nvCxnSpPr>
          <p:cNvPr id="100" name="Google Shape;100;p9"/>
          <p:cNvCxnSpPr/>
          <p:nvPr/>
        </p:nvCxnSpPr>
        <p:spPr>
          <a:xfrm>
            <a:off x="8380413" y="1608668"/>
            <a:ext cx="3808412" cy="0"/>
          </a:xfrm>
          <a:prstGeom prst="straightConnector1">
            <a:avLst/>
          </a:prstGeom>
          <a:noFill/>
          <a:ln w="25400" cap="flat" cmpd="sng">
            <a:solidFill>
              <a:schemeClr val="accent1"/>
            </a:solidFill>
            <a:prstDash val="solid"/>
            <a:miter lim="800000"/>
            <a:headEnd type="none" w="sm" len="sm"/>
            <a:tailEnd type="none" w="sm" len="sm"/>
          </a:ln>
        </p:spPr>
      </p:cxnSp>
      <p:sp>
        <p:nvSpPr>
          <p:cNvPr id="101" name="Google Shape;101;p9"/>
          <p:cNvSpPr txBox="1"/>
          <p:nvPr/>
        </p:nvSpPr>
        <p:spPr>
          <a:xfrm>
            <a:off x="11490941" y="6388099"/>
            <a:ext cx="437990" cy="365125"/>
          </a:xfrm>
          <a:prstGeom prst="rect">
            <a:avLst/>
          </a:prstGeom>
          <a:noFill/>
          <a:ln>
            <a:noFill/>
          </a:ln>
        </p:spPr>
        <p:txBody>
          <a:bodyPr spcFirstLastPara="1" wrap="square" lIns="0" tIns="0" rIns="0" bIns="0" anchor="ctr" anchorCtr="0">
            <a:noAutofit/>
          </a:bodyPr>
          <a:lstStyle/>
          <a:p>
            <a:pPr marL="0" marR="0" lvl="0" indent="0" algn="r" rtl="0">
              <a:lnSpc>
                <a:spcPct val="90000"/>
              </a:lnSpc>
              <a:spcBef>
                <a:spcPts val="0"/>
              </a:spcBef>
              <a:spcAft>
                <a:spcPts val="0"/>
              </a:spcAft>
              <a:buClr>
                <a:srgbClr val="000000"/>
              </a:buClr>
              <a:buSzPts val="800"/>
              <a:buFont typeface="Arial"/>
              <a:buNone/>
            </a:pPr>
            <a:fld id="{00000000-1234-1234-1234-123412341234}" type="slidenum">
              <a:rPr lang="en-US" sz="800" b="0" i="0" u="none" strike="noStrike" cap="none">
                <a:solidFill>
                  <a:schemeClr val="dk1"/>
                </a:solidFill>
                <a:latin typeface="Arial"/>
                <a:ea typeface="Arial"/>
                <a:cs typeface="Arial"/>
                <a:sym typeface="Arial"/>
              </a:rPr>
              <a:t>‹#›</a:t>
            </a:fld>
            <a:endParaRPr sz="1800" b="0" i="0" u="none" strike="noStrike" cap="none">
              <a:solidFill>
                <a:schemeClr val="dk1"/>
              </a:solidFill>
              <a:latin typeface="Arial"/>
              <a:ea typeface="Arial"/>
              <a:cs typeface="Arial"/>
              <a:sym typeface="Arial"/>
            </a:endParaRPr>
          </a:p>
        </p:txBody>
      </p:sp>
      <p:sp>
        <p:nvSpPr>
          <p:cNvPr id="102" name="Google Shape;102;p9"/>
          <p:cNvSpPr txBox="1">
            <a:spLocks noGrp="1"/>
          </p:cNvSpPr>
          <p:nvPr>
            <p:ph type="title"/>
          </p:nvPr>
        </p:nvSpPr>
        <p:spPr>
          <a:xfrm>
            <a:off x="579809" y="412751"/>
            <a:ext cx="11001004" cy="381000"/>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accent2"/>
              </a:buClr>
              <a:buSzPts val="2800"/>
              <a:buFont typeface="Arial"/>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3" name="Google Shape;103;p9"/>
          <p:cNvSpPr txBox="1">
            <a:spLocks noGrp="1"/>
          </p:cNvSpPr>
          <p:nvPr>
            <p:ph type="body" idx="1"/>
          </p:nvPr>
        </p:nvSpPr>
        <p:spPr>
          <a:xfrm>
            <a:off x="8380413" y="1600200"/>
            <a:ext cx="3808412" cy="4572000"/>
          </a:xfrm>
          <a:prstGeom prst="rect">
            <a:avLst/>
          </a:prstGeom>
          <a:noFill/>
          <a:ln>
            <a:noFill/>
          </a:ln>
        </p:spPr>
        <p:txBody>
          <a:bodyPr spcFirstLastPara="1" wrap="square" lIns="0" tIns="457200" rIns="594350" bIns="457200" anchor="t" anchorCtr="0">
            <a:noAutofit/>
          </a:bodyPr>
          <a:lstStyle>
            <a:lvl1pPr marL="457200" lvl="0" indent="-331470" algn="l">
              <a:lnSpc>
                <a:spcPct val="100000"/>
              </a:lnSpc>
              <a:spcBef>
                <a:spcPts val="1800"/>
              </a:spcBef>
              <a:spcAft>
                <a:spcPts val="0"/>
              </a:spcAft>
              <a:buSzPts val="1620"/>
              <a:buChar char="​"/>
              <a:defRPr sz="1800"/>
            </a:lvl1pPr>
            <a:lvl2pPr marL="914400" lvl="1" indent="-320040" algn="l">
              <a:lnSpc>
                <a:spcPct val="100000"/>
              </a:lnSpc>
              <a:spcBef>
                <a:spcPts val="300"/>
              </a:spcBef>
              <a:spcAft>
                <a:spcPts val="0"/>
              </a:spcAft>
              <a:buSzPts val="1440"/>
              <a:buChar char="•"/>
              <a:defRPr sz="1600"/>
            </a:lvl2pPr>
            <a:lvl3pPr marL="1371600" lvl="2" indent="-308610" algn="l">
              <a:lnSpc>
                <a:spcPct val="100000"/>
              </a:lnSpc>
              <a:spcBef>
                <a:spcPts val="300"/>
              </a:spcBef>
              <a:spcAft>
                <a:spcPts val="0"/>
              </a:spcAft>
              <a:buSzPts val="1260"/>
              <a:buChar char="–"/>
              <a:defRPr sz="1400"/>
            </a:lvl3pPr>
            <a:lvl4pPr marL="1828800" lvl="3" indent="-297180" algn="l">
              <a:lnSpc>
                <a:spcPct val="100000"/>
              </a:lnSpc>
              <a:spcBef>
                <a:spcPts val="300"/>
              </a:spcBef>
              <a:spcAft>
                <a:spcPts val="0"/>
              </a:spcAft>
              <a:buSzPts val="1080"/>
              <a:buChar char="•"/>
              <a:defRPr sz="1200"/>
            </a:lvl4pPr>
            <a:lvl5pPr marL="2286000" lvl="4" indent="-297179" algn="l">
              <a:lnSpc>
                <a:spcPct val="100000"/>
              </a:lnSpc>
              <a:spcBef>
                <a:spcPts val="300"/>
              </a:spcBef>
              <a:spcAft>
                <a:spcPts val="0"/>
              </a:spcAft>
              <a:buSzPts val="1080"/>
              <a:buChar char="–"/>
              <a:defRPr sz="1200"/>
            </a:lvl5pPr>
            <a:lvl6pPr marL="2743200" lvl="5" indent="-331470" algn="l">
              <a:lnSpc>
                <a:spcPct val="100000"/>
              </a:lnSpc>
              <a:spcBef>
                <a:spcPts val="1800"/>
              </a:spcBef>
              <a:spcAft>
                <a:spcPts val="0"/>
              </a:spcAft>
              <a:buSzPts val="1620"/>
              <a:buAutoNum type="arabicPeriod"/>
              <a:defRPr sz="1800"/>
            </a:lvl6pPr>
            <a:lvl7pPr marL="3200400" lvl="6" indent="-308610" algn="l">
              <a:lnSpc>
                <a:spcPct val="100000"/>
              </a:lnSpc>
              <a:spcBef>
                <a:spcPts val="300"/>
              </a:spcBef>
              <a:spcAft>
                <a:spcPts val="0"/>
              </a:spcAft>
              <a:buSzPts val="1260"/>
              <a:buAutoNum type="alphaLcPeriod"/>
              <a:defRPr sz="1400"/>
            </a:lvl7pPr>
            <a:lvl8pPr marL="3657600" lvl="7" indent="-297179" algn="l">
              <a:lnSpc>
                <a:spcPct val="90000"/>
              </a:lnSpc>
              <a:spcBef>
                <a:spcPts val="600"/>
              </a:spcBef>
              <a:spcAft>
                <a:spcPts val="0"/>
              </a:spcAft>
              <a:buSzPts val="1080"/>
              <a:buAutoNum type="romanLcPeriod"/>
              <a:defRPr sz="1200"/>
            </a:lvl8pPr>
            <a:lvl9pPr marL="4114800" lvl="8" indent="-331470" algn="l">
              <a:lnSpc>
                <a:spcPct val="100000"/>
              </a:lnSpc>
              <a:spcBef>
                <a:spcPts val="1800"/>
              </a:spcBef>
              <a:spcAft>
                <a:spcPts val="0"/>
              </a:spcAft>
              <a:buSzPts val="1620"/>
              <a:buAutoNum type="alphaUcPeriod"/>
              <a:defRPr sz="1800"/>
            </a:lvl9pPr>
          </a:lstStyle>
          <a:p>
            <a:endParaRPr/>
          </a:p>
        </p:txBody>
      </p:sp>
      <p:sp>
        <p:nvSpPr>
          <p:cNvPr id="104" name="Google Shape;104;p9"/>
          <p:cNvSpPr txBox="1">
            <a:spLocks noGrp="1"/>
          </p:cNvSpPr>
          <p:nvPr>
            <p:ph type="subTitle" idx="2"/>
          </p:nvPr>
        </p:nvSpPr>
        <p:spPr>
          <a:xfrm>
            <a:off x="592866" y="811830"/>
            <a:ext cx="10962687" cy="247743"/>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SzPts val="1800"/>
              <a:buNone/>
              <a:defRPr sz="2000">
                <a:solidFill>
                  <a:schemeClr val="accent4"/>
                </a:solidFill>
                <a:latin typeface="Arial"/>
                <a:ea typeface="Arial"/>
                <a:cs typeface="Arial"/>
                <a:sym typeface="Arial"/>
              </a:defRPr>
            </a:lvl1pPr>
            <a:lvl2pPr lvl="1" algn="ctr">
              <a:lnSpc>
                <a:spcPct val="100000"/>
              </a:lnSpc>
              <a:spcBef>
                <a:spcPts val="300"/>
              </a:spcBef>
              <a:spcAft>
                <a:spcPts val="0"/>
              </a:spcAft>
              <a:buSzPts val="1800"/>
              <a:buNone/>
              <a:defRPr sz="2000"/>
            </a:lvl2pPr>
            <a:lvl3pPr lvl="2" algn="ctr">
              <a:lnSpc>
                <a:spcPct val="100000"/>
              </a:lnSpc>
              <a:spcBef>
                <a:spcPts val="300"/>
              </a:spcBef>
              <a:spcAft>
                <a:spcPts val="0"/>
              </a:spcAft>
              <a:buSzPts val="1620"/>
              <a:buNone/>
              <a:defRPr sz="1800"/>
            </a:lvl3pPr>
            <a:lvl4pPr lvl="3" algn="ctr">
              <a:lnSpc>
                <a:spcPct val="100000"/>
              </a:lnSpc>
              <a:spcBef>
                <a:spcPts val="300"/>
              </a:spcBef>
              <a:spcAft>
                <a:spcPts val="0"/>
              </a:spcAft>
              <a:buSzPts val="1440"/>
              <a:buNone/>
              <a:defRPr sz="1600"/>
            </a:lvl4pPr>
            <a:lvl5pPr lvl="4" algn="ctr">
              <a:lnSpc>
                <a:spcPct val="100000"/>
              </a:lnSpc>
              <a:spcBef>
                <a:spcPts val="300"/>
              </a:spcBef>
              <a:spcAft>
                <a:spcPts val="0"/>
              </a:spcAft>
              <a:buSzPts val="1440"/>
              <a:buNone/>
              <a:defRPr sz="1600"/>
            </a:lvl5pPr>
            <a:lvl6pPr lvl="5" algn="ctr">
              <a:lnSpc>
                <a:spcPct val="100000"/>
              </a:lnSpc>
              <a:spcBef>
                <a:spcPts val="1800"/>
              </a:spcBef>
              <a:spcAft>
                <a:spcPts val="0"/>
              </a:spcAft>
              <a:buSzPts val="1440"/>
              <a:buNone/>
              <a:defRPr sz="1600"/>
            </a:lvl6pPr>
            <a:lvl7pPr lvl="6" algn="ctr">
              <a:lnSpc>
                <a:spcPct val="100000"/>
              </a:lnSpc>
              <a:spcBef>
                <a:spcPts val="300"/>
              </a:spcBef>
              <a:spcAft>
                <a:spcPts val="0"/>
              </a:spcAft>
              <a:buSzPts val="1440"/>
              <a:buNone/>
              <a:defRPr sz="1600"/>
            </a:lvl7pPr>
            <a:lvl8pPr lvl="7" algn="ctr">
              <a:lnSpc>
                <a:spcPct val="90000"/>
              </a:lnSpc>
              <a:spcBef>
                <a:spcPts val="600"/>
              </a:spcBef>
              <a:spcAft>
                <a:spcPts val="0"/>
              </a:spcAft>
              <a:buSzPts val="1440"/>
              <a:buNone/>
              <a:defRPr sz="1600"/>
            </a:lvl8pPr>
            <a:lvl9pPr lvl="8" algn="ctr">
              <a:lnSpc>
                <a:spcPct val="100000"/>
              </a:lnSpc>
              <a:spcBef>
                <a:spcPts val="1800"/>
              </a:spcBef>
              <a:spcAft>
                <a:spcPts val="0"/>
              </a:spcAft>
              <a:buSzPts val="1440"/>
              <a:buNone/>
              <a:defRPr sz="1600"/>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Statement with Icon – Purple">
  <p:cSld name="Big Statement with Icon – Purple">
    <p:spTree>
      <p:nvGrpSpPr>
        <p:cNvPr id="1" name="Shape 105"/>
        <p:cNvGrpSpPr/>
        <p:nvPr/>
      </p:nvGrpSpPr>
      <p:grpSpPr>
        <a:xfrm>
          <a:off x="0" y="0"/>
          <a:ext cx="0" cy="0"/>
          <a:chOff x="0" y="0"/>
          <a:chExt cx="0" cy="0"/>
        </a:xfrm>
      </p:grpSpPr>
      <p:sp>
        <p:nvSpPr>
          <p:cNvPr id="106" name="Google Shape;106;p10"/>
          <p:cNvSpPr/>
          <p:nvPr/>
        </p:nvSpPr>
        <p:spPr>
          <a:xfrm>
            <a:off x="5379720" y="-52904"/>
            <a:ext cx="6809966" cy="6821367"/>
          </a:xfrm>
          <a:custGeom>
            <a:avLst/>
            <a:gdLst/>
            <a:ahLst/>
            <a:cxnLst/>
            <a:rect l="l" t="t" r="r" b="b"/>
            <a:pathLst>
              <a:path w="6846538" h="6858000" extrusionOk="0">
                <a:moveTo>
                  <a:pt x="6845677" y="4820854"/>
                </a:moveTo>
                <a:lnTo>
                  <a:pt x="4811938" y="6857998"/>
                </a:lnTo>
                <a:lnTo>
                  <a:pt x="6845677" y="6857998"/>
                </a:lnTo>
                <a:close/>
                <a:moveTo>
                  <a:pt x="6846538" y="0"/>
                </a:moveTo>
                <a:lnTo>
                  <a:pt x="6846538" y="6858000"/>
                </a:lnTo>
                <a:lnTo>
                  <a:pt x="0" y="6858000"/>
                </a:lnTo>
                <a:close/>
              </a:path>
            </a:pathLst>
          </a:custGeom>
          <a:gradFill>
            <a:gsLst>
              <a:gs pos="0">
                <a:srgbClr val="FFFFFF">
                  <a:alpha val="75294"/>
                </a:srgbClr>
              </a:gs>
              <a:gs pos="89000">
                <a:srgbClr val="E8E7E8"/>
              </a:gs>
              <a:gs pos="100000">
                <a:srgbClr val="E8E7E8"/>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Arial"/>
              <a:ea typeface="Arial"/>
              <a:cs typeface="Arial"/>
              <a:sym typeface="Arial"/>
            </a:endParaRPr>
          </a:p>
        </p:txBody>
      </p:sp>
      <p:sp>
        <p:nvSpPr>
          <p:cNvPr id="107" name="Google Shape;107;p10"/>
          <p:cNvSpPr txBox="1"/>
          <p:nvPr/>
        </p:nvSpPr>
        <p:spPr>
          <a:xfrm>
            <a:off x="11490941" y="6388099"/>
            <a:ext cx="437990" cy="365125"/>
          </a:xfrm>
          <a:prstGeom prst="rect">
            <a:avLst/>
          </a:prstGeom>
          <a:noFill/>
          <a:ln>
            <a:noFill/>
          </a:ln>
        </p:spPr>
        <p:txBody>
          <a:bodyPr spcFirstLastPara="1" wrap="square" lIns="0" tIns="0" rIns="0" bIns="0" anchor="ctr" anchorCtr="0">
            <a:noAutofit/>
          </a:bodyPr>
          <a:lstStyle/>
          <a:p>
            <a:pPr marL="0" marR="0" lvl="0" indent="0" algn="r" rtl="0">
              <a:lnSpc>
                <a:spcPct val="90000"/>
              </a:lnSpc>
              <a:spcBef>
                <a:spcPts val="0"/>
              </a:spcBef>
              <a:spcAft>
                <a:spcPts val="0"/>
              </a:spcAft>
              <a:buClr>
                <a:srgbClr val="000000"/>
              </a:buClr>
              <a:buSzPts val="800"/>
              <a:buFont typeface="Arial"/>
              <a:buNone/>
            </a:pPr>
            <a:fld id="{00000000-1234-1234-1234-123412341234}" type="slidenum">
              <a:rPr lang="en-US" sz="800" b="0" i="0" u="none" strike="noStrike" cap="none">
                <a:solidFill>
                  <a:schemeClr val="dk1"/>
                </a:solidFill>
                <a:latin typeface="Arial"/>
                <a:ea typeface="Arial"/>
                <a:cs typeface="Arial"/>
                <a:sym typeface="Arial"/>
              </a:rPr>
              <a:t>‹#›</a:t>
            </a:fld>
            <a:endParaRPr sz="1800" b="0" i="0" u="none" strike="noStrike" cap="none">
              <a:solidFill>
                <a:schemeClr val="dk1"/>
              </a:solidFill>
              <a:latin typeface="Arial"/>
              <a:ea typeface="Arial"/>
              <a:cs typeface="Arial"/>
              <a:sym typeface="Arial"/>
            </a:endParaRPr>
          </a:p>
        </p:txBody>
      </p:sp>
      <p:sp>
        <p:nvSpPr>
          <p:cNvPr id="108" name="Google Shape;108;p10"/>
          <p:cNvSpPr/>
          <p:nvPr/>
        </p:nvSpPr>
        <p:spPr>
          <a:xfrm>
            <a:off x="7273815" y="1515193"/>
            <a:ext cx="3735912" cy="3735912"/>
          </a:xfrm>
          <a:prstGeom prst="ellipse">
            <a:avLst/>
          </a:prstGeom>
          <a:solidFill>
            <a:schemeClr val="accent5"/>
          </a:solidFill>
          <a:ln w="762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60325"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09" name="Google Shape;109;p10"/>
          <p:cNvSpPr txBox="1">
            <a:spLocks noGrp="1"/>
          </p:cNvSpPr>
          <p:nvPr>
            <p:ph type="body" idx="1"/>
          </p:nvPr>
        </p:nvSpPr>
        <p:spPr>
          <a:xfrm>
            <a:off x="608014" y="2514600"/>
            <a:ext cx="5485844" cy="1828799"/>
          </a:xfrm>
          <a:prstGeom prst="rect">
            <a:avLst/>
          </a:prstGeom>
          <a:noFill/>
          <a:ln>
            <a:noFill/>
          </a:ln>
        </p:spPr>
        <p:txBody>
          <a:bodyPr spcFirstLastPara="1" wrap="square" lIns="0" tIns="0" rIns="0" bIns="0" anchor="ctr" anchorCtr="0">
            <a:noAutofit/>
          </a:bodyPr>
          <a:lstStyle>
            <a:lvl1pPr marL="457200" lvl="0" indent="-434340" algn="l">
              <a:lnSpc>
                <a:spcPct val="100000"/>
              </a:lnSpc>
              <a:spcBef>
                <a:spcPts val="0"/>
              </a:spcBef>
              <a:spcAft>
                <a:spcPts val="0"/>
              </a:spcAft>
              <a:buSzPts val="3240"/>
              <a:buChar char="​"/>
              <a:defRPr sz="3600"/>
            </a:lvl1pPr>
            <a:lvl2pPr marL="914400" lvl="1" indent="-228600" algn="l">
              <a:lnSpc>
                <a:spcPct val="100000"/>
              </a:lnSpc>
              <a:spcBef>
                <a:spcPts val="300"/>
              </a:spcBef>
              <a:spcAft>
                <a:spcPts val="0"/>
              </a:spcAft>
              <a:buSzPts val="1620"/>
              <a:buNone/>
              <a:defRPr/>
            </a:lvl2pPr>
            <a:lvl3pPr marL="1371600" lvl="2" indent="-331469" algn="l">
              <a:lnSpc>
                <a:spcPct val="100000"/>
              </a:lnSpc>
              <a:spcBef>
                <a:spcPts val="300"/>
              </a:spcBef>
              <a:spcAft>
                <a:spcPts val="0"/>
              </a:spcAft>
              <a:buSzPts val="1620"/>
              <a:buChar char="–"/>
              <a:defRPr/>
            </a:lvl3pPr>
            <a:lvl4pPr marL="1828800" lvl="3" indent="-331469" algn="l">
              <a:lnSpc>
                <a:spcPct val="100000"/>
              </a:lnSpc>
              <a:spcBef>
                <a:spcPts val="300"/>
              </a:spcBef>
              <a:spcAft>
                <a:spcPts val="0"/>
              </a:spcAft>
              <a:buSzPts val="1620"/>
              <a:buChar char="•"/>
              <a:defRPr/>
            </a:lvl4pPr>
            <a:lvl5pPr marL="2286000" lvl="4" indent="-331470" algn="l">
              <a:lnSpc>
                <a:spcPct val="100000"/>
              </a:lnSpc>
              <a:spcBef>
                <a:spcPts val="300"/>
              </a:spcBef>
              <a:spcAft>
                <a:spcPts val="0"/>
              </a:spcAft>
              <a:buSzPts val="1620"/>
              <a:buChar char="–"/>
              <a:defRPr/>
            </a:lvl5pPr>
            <a:lvl6pPr marL="2743200" lvl="5" indent="-331470" algn="l">
              <a:lnSpc>
                <a:spcPct val="100000"/>
              </a:lnSpc>
              <a:spcBef>
                <a:spcPts val="1800"/>
              </a:spcBef>
              <a:spcAft>
                <a:spcPts val="0"/>
              </a:spcAft>
              <a:buSzPts val="1620"/>
              <a:buAutoNum type="arabicPeriod"/>
              <a:defRPr/>
            </a:lvl6pPr>
            <a:lvl7pPr marL="3200400" lvl="6" indent="-331470" algn="l">
              <a:lnSpc>
                <a:spcPct val="100000"/>
              </a:lnSpc>
              <a:spcBef>
                <a:spcPts val="300"/>
              </a:spcBef>
              <a:spcAft>
                <a:spcPts val="0"/>
              </a:spcAft>
              <a:buSzPts val="1620"/>
              <a:buAutoNum type="alphaLcPeriod"/>
              <a:defRPr/>
            </a:lvl7pPr>
            <a:lvl8pPr marL="3657600" lvl="7" indent="-331470" algn="l">
              <a:lnSpc>
                <a:spcPct val="90000"/>
              </a:lnSpc>
              <a:spcBef>
                <a:spcPts val="600"/>
              </a:spcBef>
              <a:spcAft>
                <a:spcPts val="0"/>
              </a:spcAft>
              <a:buSzPts val="1620"/>
              <a:buAutoNum type="romanLcPeriod"/>
              <a:defRPr/>
            </a:lvl8pPr>
            <a:lvl9pPr marL="4114800" lvl="8" indent="-331470" algn="l">
              <a:lnSpc>
                <a:spcPct val="100000"/>
              </a:lnSpc>
              <a:spcBef>
                <a:spcPts val="1800"/>
              </a:spcBef>
              <a:spcAft>
                <a:spcPts val="0"/>
              </a:spcAft>
              <a:buSzPts val="1620"/>
              <a:buAutoNum type="alphaUcPeriod"/>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image" Target="../media/image1.pn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pic>
        <p:nvPicPr>
          <p:cNvPr id="10" name="Google Shape;10;p1"/>
          <p:cNvPicPr preferRelativeResize="0"/>
          <p:nvPr/>
        </p:nvPicPr>
        <p:blipFill rotWithShape="1">
          <a:blip r:embed="rId63" cstate="screen">
            <a:alphaModFix/>
            <a:extLst>
              <a:ext uri="{28A0092B-C50C-407E-A947-70E740481C1C}">
                <a14:useLocalDpi xmlns:a14="http://schemas.microsoft.com/office/drawing/2010/main"/>
              </a:ext>
            </a:extLst>
          </a:blip>
          <a:srcRect/>
          <a:stretch/>
        </p:blipFill>
        <p:spPr>
          <a:xfrm>
            <a:off x="-1" y="6766560"/>
            <a:ext cx="12188825" cy="95225"/>
          </a:xfrm>
          <a:prstGeom prst="rect">
            <a:avLst/>
          </a:prstGeom>
          <a:noFill/>
          <a:ln>
            <a:noFill/>
          </a:ln>
        </p:spPr>
      </p:pic>
      <p:sp>
        <p:nvSpPr>
          <p:cNvPr id="11" name="Google Shape;11;p1"/>
          <p:cNvSpPr txBox="1">
            <a:spLocks noGrp="1"/>
          </p:cNvSpPr>
          <p:nvPr>
            <p:ph type="title"/>
          </p:nvPr>
        </p:nvSpPr>
        <p:spPr>
          <a:xfrm>
            <a:off x="579809" y="412751"/>
            <a:ext cx="11001004" cy="381000"/>
          </a:xfrm>
          <a:prstGeom prst="rect">
            <a:avLst/>
          </a:prstGeom>
          <a:noFill/>
          <a:ln>
            <a:noFill/>
          </a:ln>
        </p:spPr>
        <p:txBody>
          <a:bodyPr spcFirstLastPara="1" wrap="square" lIns="0" tIns="0" rIns="0" bIns="0" anchor="b" anchorCtr="0">
            <a:noAutofit/>
          </a:bodyPr>
          <a:lstStyle>
            <a:lvl1pPr marR="0" lvl="0" algn="l" rtl="0">
              <a:lnSpc>
                <a:spcPct val="90000"/>
              </a:lnSpc>
              <a:spcBef>
                <a:spcPts val="0"/>
              </a:spcBef>
              <a:spcAft>
                <a:spcPts val="0"/>
              </a:spcAft>
              <a:buClr>
                <a:schemeClr val="accent2"/>
              </a:buClr>
              <a:buSzPts val="2800"/>
              <a:buFont typeface="Arial"/>
              <a:buNone/>
              <a:defRPr sz="2800" b="0" i="0" u="none" strike="noStrike" cap="none">
                <a:solidFill>
                  <a:schemeClr val="accent2"/>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2" name="Google Shape;12;p1"/>
          <p:cNvSpPr txBox="1">
            <a:spLocks noGrp="1"/>
          </p:cNvSpPr>
          <p:nvPr>
            <p:ph type="body" idx="1"/>
          </p:nvPr>
        </p:nvSpPr>
        <p:spPr>
          <a:xfrm>
            <a:off x="609441" y="1600203"/>
            <a:ext cx="10969943" cy="4580461"/>
          </a:xfrm>
          <a:prstGeom prst="rect">
            <a:avLst/>
          </a:prstGeom>
          <a:noFill/>
          <a:ln>
            <a:noFill/>
          </a:ln>
        </p:spPr>
        <p:txBody>
          <a:bodyPr spcFirstLastPara="1" wrap="square" lIns="0" tIns="0" rIns="0" bIns="0" anchor="t" anchorCtr="0">
            <a:noAutofit/>
          </a:bodyPr>
          <a:lstStyle>
            <a:lvl1pPr marL="457200" marR="0" lvl="0" indent="-342900" algn="l" rtl="0">
              <a:lnSpc>
                <a:spcPct val="100000"/>
              </a:lnSpc>
              <a:spcBef>
                <a:spcPts val="1800"/>
              </a:spcBef>
              <a:spcAft>
                <a:spcPts val="0"/>
              </a:spcAft>
              <a:buClr>
                <a:srgbClr val="A8A8AB"/>
              </a:buClr>
              <a:buSzPts val="1800"/>
              <a:buFont typeface="Arial"/>
              <a:buChar char="​"/>
              <a:defRPr sz="2000" b="0" i="0" u="none" strike="noStrike" cap="none">
                <a:solidFill>
                  <a:schemeClr val="dk2"/>
                </a:solidFill>
                <a:latin typeface="Arial"/>
                <a:ea typeface="Arial"/>
                <a:cs typeface="Arial"/>
                <a:sym typeface="Arial"/>
              </a:defRPr>
            </a:lvl1pPr>
            <a:lvl2pPr marL="914400" marR="0" lvl="1" indent="-331469" algn="l" rtl="0">
              <a:lnSpc>
                <a:spcPct val="100000"/>
              </a:lnSpc>
              <a:spcBef>
                <a:spcPts val="300"/>
              </a:spcBef>
              <a:spcAft>
                <a:spcPts val="0"/>
              </a:spcAft>
              <a:buClr>
                <a:schemeClr val="dk2"/>
              </a:buClr>
              <a:buSzPts val="1620"/>
              <a:buFont typeface="Arial"/>
              <a:buChar char="•"/>
              <a:defRPr sz="1800" b="0" i="0" u="none" strike="noStrike" cap="none">
                <a:solidFill>
                  <a:schemeClr val="dk2"/>
                </a:solidFill>
                <a:latin typeface="Arial"/>
                <a:ea typeface="Arial"/>
                <a:cs typeface="Arial"/>
                <a:sym typeface="Arial"/>
              </a:defRPr>
            </a:lvl2pPr>
            <a:lvl3pPr marL="1371600" marR="0" lvl="2" indent="-320039" algn="l" rtl="0">
              <a:lnSpc>
                <a:spcPct val="100000"/>
              </a:lnSpc>
              <a:spcBef>
                <a:spcPts val="300"/>
              </a:spcBef>
              <a:spcAft>
                <a:spcPts val="0"/>
              </a:spcAft>
              <a:buClr>
                <a:schemeClr val="dk2"/>
              </a:buClr>
              <a:buSzPts val="1440"/>
              <a:buFont typeface="Arial"/>
              <a:buChar char="–"/>
              <a:defRPr sz="1600" b="0" i="0" u="none" strike="noStrike" cap="none">
                <a:solidFill>
                  <a:schemeClr val="dk2"/>
                </a:solidFill>
                <a:latin typeface="Arial"/>
                <a:ea typeface="Arial"/>
                <a:cs typeface="Arial"/>
                <a:sym typeface="Arial"/>
              </a:defRPr>
            </a:lvl3pPr>
            <a:lvl4pPr marL="1828800" marR="0" lvl="3" indent="-308610" algn="l" rtl="0">
              <a:lnSpc>
                <a:spcPct val="100000"/>
              </a:lnSpc>
              <a:spcBef>
                <a:spcPts val="300"/>
              </a:spcBef>
              <a:spcAft>
                <a:spcPts val="0"/>
              </a:spcAft>
              <a:buClr>
                <a:schemeClr val="dk2"/>
              </a:buClr>
              <a:buSzPts val="1260"/>
              <a:buFont typeface="Arial"/>
              <a:buChar char="•"/>
              <a:defRPr sz="1400" b="0" i="0" u="none" strike="noStrike" cap="none">
                <a:solidFill>
                  <a:schemeClr val="dk2"/>
                </a:solidFill>
                <a:latin typeface="Arial"/>
                <a:ea typeface="Arial"/>
                <a:cs typeface="Arial"/>
                <a:sym typeface="Arial"/>
              </a:defRPr>
            </a:lvl4pPr>
            <a:lvl5pPr marL="2286000" marR="0" lvl="4" indent="-308610" algn="l" rtl="0">
              <a:lnSpc>
                <a:spcPct val="100000"/>
              </a:lnSpc>
              <a:spcBef>
                <a:spcPts val="300"/>
              </a:spcBef>
              <a:spcAft>
                <a:spcPts val="0"/>
              </a:spcAft>
              <a:buClr>
                <a:schemeClr val="dk2"/>
              </a:buClr>
              <a:buSzPts val="1260"/>
              <a:buFont typeface="Arial"/>
              <a:buChar char="–"/>
              <a:defRPr sz="1400" b="0" i="0" u="none" strike="noStrike" cap="none">
                <a:solidFill>
                  <a:schemeClr val="dk2"/>
                </a:solidFill>
                <a:latin typeface="Arial"/>
                <a:ea typeface="Arial"/>
                <a:cs typeface="Arial"/>
                <a:sym typeface="Arial"/>
              </a:defRPr>
            </a:lvl5pPr>
            <a:lvl6pPr marL="2743200" marR="0" lvl="5" indent="-342900" algn="l" rtl="0">
              <a:lnSpc>
                <a:spcPct val="100000"/>
              </a:lnSpc>
              <a:spcBef>
                <a:spcPts val="1800"/>
              </a:spcBef>
              <a:spcAft>
                <a:spcPts val="0"/>
              </a:spcAft>
              <a:buClr>
                <a:schemeClr val="dk2"/>
              </a:buClr>
              <a:buSzPts val="1800"/>
              <a:buFont typeface="Arial"/>
              <a:buAutoNum type="arabicPeriod"/>
              <a:defRPr sz="2000" b="0" i="0" u="none" strike="noStrike" cap="none">
                <a:solidFill>
                  <a:schemeClr val="dk2"/>
                </a:solidFill>
                <a:latin typeface="Arial"/>
                <a:ea typeface="Arial"/>
                <a:cs typeface="Arial"/>
                <a:sym typeface="Arial"/>
              </a:defRPr>
            </a:lvl6pPr>
            <a:lvl7pPr marL="3200400" marR="0" lvl="6" indent="-320039" algn="l" rtl="0">
              <a:lnSpc>
                <a:spcPct val="100000"/>
              </a:lnSpc>
              <a:spcBef>
                <a:spcPts val="300"/>
              </a:spcBef>
              <a:spcAft>
                <a:spcPts val="0"/>
              </a:spcAft>
              <a:buClr>
                <a:schemeClr val="dk2"/>
              </a:buClr>
              <a:buSzPts val="1440"/>
              <a:buFont typeface="Arial"/>
              <a:buAutoNum type="alphaLcPeriod"/>
              <a:defRPr sz="1600" b="0" i="0" u="none" strike="noStrike" cap="none">
                <a:solidFill>
                  <a:schemeClr val="dk2"/>
                </a:solidFill>
                <a:latin typeface="Arial"/>
                <a:ea typeface="Arial"/>
                <a:cs typeface="Arial"/>
                <a:sym typeface="Arial"/>
              </a:defRPr>
            </a:lvl7pPr>
            <a:lvl8pPr marL="3657600" marR="0" lvl="7" indent="-308609" algn="l" rtl="0">
              <a:lnSpc>
                <a:spcPct val="90000"/>
              </a:lnSpc>
              <a:spcBef>
                <a:spcPts val="600"/>
              </a:spcBef>
              <a:spcAft>
                <a:spcPts val="0"/>
              </a:spcAft>
              <a:buClr>
                <a:schemeClr val="dk2"/>
              </a:buClr>
              <a:buSzPts val="1260"/>
              <a:buFont typeface="Arial"/>
              <a:buAutoNum type="romanLcPeriod"/>
              <a:defRPr sz="1400" b="0" i="0" u="none" strike="noStrike" cap="none">
                <a:solidFill>
                  <a:schemeClr val="dk2"/>
                </a:solidFill>
                <a:latin typeface="Arial"/>
                <a:ea typeface="Arial"/>
                <a:cs typeface="Arial"/>
                <a:sym typeface="Arial"/>
              </a:defRPr>
            </a:lvl8pPr>
            <a:lvl9pPr marL="4114800" marR="0" lvl="8" indent="-342900" algn="l" rtl="0">
              <a:lnSpc>
                <a:spcPct val="100000"/>
              </a:lnSpc>
              <a:spcBef>
                <a:spcPts val="1800"/>
              </a:spcBef>
              <a:spcAft>
                <a:spcPts val="0"/>
              </a:spcAft>
              <a:buClr>
                <a:schemeClr val="dk2"/>
              </a:buClr>
              <a:buSzPts val="1800"/>
              <a:buFont typeface="Arial"/>
              <a:buAutoNum type="alphaUcPeriod"/>
              <a:defRPr sz="2000" b="0" i="0" u="none" strike="noStrike" cap="none">
                <a:solidFill>
                  <a:schemeClr val="dk2"/>
                </a:solidFill>
                <a:latin typeface="Arial"/>
                <a:ea typeface="Arial"/>
                <a:cs typeface="Arial"/>
                <a:sym typeface="Arial"/>
              </a:defRPr>
            </a:lvl9pPr>
          </a:lstStyle>
          <a:p>
            <a:endParaRPr/>
          </a:p>
        </p:txBody>
      </p:sp>
      <p:sp>
        <p:nvSpPr>
          <p:cNvPr id="13" name="Google Shape;13;p1"/>
          <p:cNvSpPr txBox="1">
            <a:spLocks noGrp="1"/>
          </p:cNvSpPr>
          <p:nvPr>
            <p:ph type="ftr" idx="11"/>
          </p:nvPr>
        </p:nvSpPr>
        <p:spPr>
          <a:xfrm>
            <a:off x="4037013" y="735203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A3A3A5"/>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4" name="Google Shape;14;p1"/>
          <p:cNvSpPr txBox="1">
            <a:spLocks noGrp="1"/>
          </p:cNvSpPr>
          <p:nvPr>
            <p:ph type="sldNum" idx="12"/>
          </p:nvPr>
        </p:nvSpPr>
        <p:spPr>
          <a:xfrm>
            <a:off x="8609013" y="7352030"/>
            <a:ext cx="2741612"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A3A3A5"/>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A3A3A5"/>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A3A3A5"/>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A3A3A5"/>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A3A3A5"/>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A3A3A5"/>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A3A3A5"/>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A3A3A5"/>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A3A3A5"/>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grpSp>
        <p:nvGrpSpPr>
          <p:cNvPr id="15" name="Google Shape;15;p1"/>
          <p:cNvGrpSpPr/>
          <p:nvPr/>
        </p:nvGrpSpPr>
        <p:grpSpPr>
          <a:xfrm>
            <a:off x="608012" y="6445106"/>
            <a:ext cx="1184397" cy="186692"/>
            <a:chOff x="863272" y="6563918"/>
            <a:chExt cx="861082" cy="135727"/>
          </a:xfrm>
        </p:grpSpPr>
        <p:sp>
          <p:nvSpPr>
            <p:cNvPr id="16" name="Google Shape;16;p1"/>
            <p:cNvSpPr/>
            <p:nvPr/>
          </p:nvSpPr>
          <p:spPr>
            <a:xfrm>
              <a:off x="1195963" y="6569284"/>
              <a:ext cx="181812" cy="128783"/>
            </a:xfrm>
            <a:custGeom>
              <a:avLst/>
              <a:gdLst/>
              <a:ahLst/>
              <a:cxnLst/>
              <a:rect l="l" t="t" r="r" b="b"/>
              <a:pathLst>
                <a:path w="243" h="170" extrusionOk="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7" name="Google Shape;17;p1"/>
            <p:cNvSpPr/>
            <p:nvPr/>
          </p:nvSpPr>
          <p:spPr>
            <a:xfrm>
              <a:off x="1509084" y="6569284"/>
              <a:ext cx="70389" cy="128783"/>
            </a:xfrm>
            <a:custGeom>
              <a:avLst/>
              <a:gdLst/>
              <a:ahLst/>
              <a:cxnLst/>
              <a:rect l="l" t="t" r="r" b="b"/>
              <a:pathLst>
                <a:path w="94" h="170" extrusionOk="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8" name="Google Shape;18;p1"/>
            <p:cNvSpPr/>
            <p:nvPr/>
          </p:nvSpPr>
          <p:spPr>
            <a:xfrm>
              <a:off x="1577894" y="6569284"/>
              <a:ext cx="115211" cy="130361"/>
            </a:xfrm>
            <a:custGeom>
              <a:avLst/>
              <a:gdLst/>
              <a:ahLst/>
              <a:cxnLst/>
              <a:rect l="l" t="t" r="r" b="b"/>
              <a:pathLst>
                <a:path w="154" h="172" extrusionOk="0">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9" name="Google Shape;19;p1"/>
            <p:cNvSpPr/>
            <p:nvPr/>
          </p:nvSpPr>
          <p:spPr>
            <a:xfrm>
              <a:off x="1377775" y="6569284"/>
              <a:ext cx="108898" cy="130361"/>
            </a:xfrm>
            <a:custGeom>
              <a:avLst/>
              <a:gdLst/>
              <a:ahLst/>
              <a:cxnLst/>
              <a:rect l="l" t="t" r="r" b="b"/>
              <a:pathLst>
                <a:path w="146" h="172" extrusionOk="0">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0" name="Google Shape;20;p1"/>
            <p:cNvSpPr/>
            <p:nvPr/>
          </p:nvSpPr>
          <p:spPr>
            <a:xfrm>
              <a:off x="863272" y="6563918"/>
              <a:ext cx="325115" cy="135727"/>
            </a:xfrm>
            <a:custGeom>
              <a:avLst/>
              <a:gdLst/>
              <a:ahLst/>
              <a:cxnLst/>
              <a:rect l="l" t="t" r="r" b="b"/>
              <a:pathLst>
                <a:path w="435" h="179" extrusionOk="0">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1" name="Google Shape;21;p1"/>
            <p:cNvSpPr/>
            <p:nvPr/>
          </p:nvSpPr>
          <p:spPr>
            <a:xfrm>
              <a:off x="1694683" y="6569284"/>
              <a:ext cx="29671" cy="31249"/>
            </a:xfrm>
            <a:custGeom>
              <a:avLst/>
              <a:gdLst/>
              <a:ahLst/>
              <a:cxnLst/>
              <a:rect l="l" t="t" r="r" b="b"/>
              <a:pathLst>
                <a:path w="40" h="41" extrusionOk="0">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2" name="Google Shape;22;p1"/>
            <p:cNvSpPr/>
            <p:nvPr/>
          </p:nvSpPr>
          <p:spPr>
            <a:xfrm>
              <a:off x="1703521" y="6576859"/>
              <a:ext cx="12626" cy="15151"/>
            </a:xfrm>
            <a:custGeom>
              <a:avLst/>
              <a:gdLst/>
              <a:ahLst/>
              <a:cxnLst/>
              <a:rect l="l" t="t" r="r" b="b"/>
              <a:pathLst>
                <a:path w="17" h="20" extrusionOk="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sp>
        <p:nvSpPr>
          <p:cNvPr id="23" name="Google Shape;23;p1"/>
          <p:cNvSpPr txBox="1"/>
          <p:nvPr/>
        </p:nvSpPr>
        <p:spPr>
          <a:xfrm flipH="1">
            <a:off x="2073593" y="6506318"/>
            <a:ext cx="1728888" cy="18669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rgbClr val="000000"/>
              </a:buClr>
              <a:buSzPts val="800"/>
              <a:buFont typeface="Arial"/>
              <a:buNone/>
            </a:pPr>
            <a:r>
              <a:rPr lang="en-US" sz="800" b="0" i="0" u="none" strike="noStrike" cap="none">
                <a:solidFill>
                  <a:schemeClr val="dk1"/>
                </a:solidFill>
                <a:latin typeface="Arial"/>
                <a:ea typeface="Arial"/>
                <a:cs typeface="Arial"/>
                <a:sym typeface="Arial"/>
              </a:rPr>
              <a:t>Confidential</a:t>
            </a:r>
            <a:r>
              <a:rPr lang="en-US" sz="800" b="0" i="0" u="none" strike="noStrike" cap="none">
                <a:solidFill>
                  <a:schemeClr val="lt1"/>
                </a:solidFill>
                <a:latin typeface="Arial"/>
                <a:ea typeface="Arial"/>
                <a:cs typeface="Arial"/>
                <a:sym typeface="Arial"/>
              </a:rPr>
              <a:t>  </a:t>
            </a:r>
            <a:r>
              <a:rPr lang="en-US" sz="800" b="0" i="0" u="none" strike="noStrike" cap="none">
                <a:solidFill>
                  <a:schemeClr val="dk1"/>
                </a:solidFill>
                <a:latin typeface="Arial"/>
                <a:ea typeface="Arial"/>
                <a:cs typeface="Arial"/>
                <a:sym typeface="Arial"/>
              </a:rPr>
              <a:t> │  ©2020 VMware, Inc.</a:t>
            </a:r>
            <a:endParaRPr sz="1400" b="0" i="0" u="none" strike="noStrike" cap="none">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 id="2147483699" r:id="rId52"/>
    <p:sldLayoutId id="2147483700" r:id="rId53"/>
    <p:sldLayoutId id="2147483701" r:id="rId54"/>
    <p:sldLayoutId id="2147483702" r:id="rId55"/>
    <p:sldLayoutId id="2147483703" r:id="rId56"/>
    <p:sldLayoutId id="2147483704" r:id="rId57"/>
    <p:sldLayoutId id="2147483705" r:id="rId58"/>
    <p:sldLayoutId id="2147483706" r:id="rId59"/>
    <p:sldLayoutId id="2147483707" r:id="rId60"/>
    <p:sldLayoutId id="2147483708" r:id="rId61"/>
  </p:sldLayoutIdLst>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0">
          <p15:clr>
            <a:srgbClr val="F26B43"/>
          </p15:clr>
        </p15:guide>
        <p15:guide id="2" pos="3839">
          <p15:clr>
            <a:srgbClr val="F26B43"/>
          </p15:clr>
        </p15:guide>
        <p15:guide id="3" orient="horz" pos="1872">
          <p15:clr>
            <a:srgbClr val="F26B43"/>
          </p15:clr>
        </p15:guide>
        <p15:guide id="4" orient="horz" pos="1584">
          <p15:clr>
            <a:srgbClr val="F26B43"/>
          </p15:clr>
        </p15:guide>
        <p15:guide id="5" orient="horz" pos="1296">
          <p15:clr>
            <a:srgbClr val="F26B43"/>
          </p15:clr>
        </p15:guide>
        <p15:guide id="6" orient="horz" pos="1008">
          <p15:clr>
            <a:srgbClr val="F26B43"/>
          </p15:clr>
        </p15:guide>
        <p15:guide id="7" orient="horz" pos="720">
          <p15:clr>
            <a:srgbClr val="F26B43"/>
          </p15:clr>
        </p15:guide>
        <p15:guide id="8" orient="horz" pos="576">
          <p15:clr>
            <a:srgbClr val="F26B43"/>
          </p15:clr>
        </p15:guide>
        <p15:guide id="9" orient="horz" pos="288">
          <p15:clr>
            <a:srgbClr val="F26B43"/>
          </p15:clr>
        </p15:guide>
        <p15:guide id="10" orient="horz">
          <p15:clr>
            <a:srgbClr val="F26B43"/>
          </p15:clr>
        </p15:guide>
        <p15:guide id="11" orient="horz" pos="2448">
          <p15:clr>
            <a:srgbClr val="F26B43"/>
          </p15:clr>
        </p15:guide>
        <p15:guide id="12" orient="horz" pos="2736">
          <p15:clr>
            <a:srgbClr val="F26B43"/>
          </p15:clr>
        </p15:guide>
        <p15:guide id="13" orient="horz" pos="3024">
          <p15:clr>
            <a:srgbClr val="F26B43"/>
          </p15:clr>
        </p15:guide>
        <p15:guide id="14" orient="horz" pos="3312">
          <p15:clr>
            <a:srgbClr val="F26B43"/>
          </p15:clr>
        </p15:guide>
        <p15:guide id="15" orient="horz" pos="3600">
          <p15:clr>
            <a:srgbClr val="F26B43"/>
          </p15:clr>
        </p15:guide>
        <p15:guide id="16" orient="horz" pos="3888">
          <p15:clr>
            <a:srgbClr val="F26B43"/>
          </p15:clr>
        </p15:guide>
        <p15:guide id="17" orient="horz" pos="4032">
          <p15:clr>
            <a:srgbClr val="F26B43"/>
          </p15:clr>
        </p15:guide>
        <p15:guide id="18" pos="3551">
          <p15:clr>
            <a:srgbClr val="F26B43"/>
          </p15:clr>
        </p15:guide>
        <p15:guide id="19" pos="3263">
          <p15:clr>
            <a:srgbClr val="F26B43"/>
          </p15:clr>
        </p15:guide>
        <p15:guide id="20" pos="2975">
          <p15:clr>
            <a:srgbClr val="F26B43"/>
          </p15:clr>
        </p15:guide>
        <p15:guide id="21" pos="2687">
          <p15:clr>
            <a:srgbClr val="F26B43"/>
          </p15:clr>
        </p15:guide>
        <p15:guide id="22" pos="2399">
          <p15:clr>
            <a:srgbClr val="F26B43"/>
          </p15:clr>
        </p15:guide>
        <p15:guide id="23" pos="2111">
          <p15:clr>
            <a:srgbClr val="F26B43"/>
          </p15:clr>
        </p15:guide>
        <p15:guide id="24" pos="1823">
          <p15:clr>
            <a:srgbClr val="F26B43"/>
          </p15:clr>
        </p15:guide>
        <p15:guide id="25" pos="1535">
          <p15:clr>
            <a:srgbClr val="F26B43"/>
          </p15:clr>
        </p15:guide>
        <p15:guide id="26" pos="1247">
          <p15:clr>
            <a:srgbClr val="F26B43"/>
          </p15:clr>
        </p15:guide>
        <p15:guide id="27" pos="959">
          <p15:clr>
            <a:srgbClr val="F26B43"/>
          </p15:clr>
        </p15:guide>
        <p15:guide id="28" pos="671">
          <p15:clr>
            <a:srgbClr val="F26B43"/>
          </p15:clr>
        </p15:guide>
        <p15:guide id="29" pos="383">
          <p15:clr>
            <a:srgbClr val="F26B43"/>
          </p15:clr>
        </p15:guide>
        <p15:guide id="30" pos="4127">
          <p15:clr>
            <a:srgbClr val="F26B43"/>
          </p15:clr>
        </p15:guide>
        <p15:guide id="31" pos="4415">
          <p15:clr>
            <a:srgbClr val="F26B43"/>
          </p15:clr>
        </p15:guide>
        <p15:guide id="32" pos="4703">
          <p15:clr>
            <a:srgbClr val="F26B43"/>
          </p15:clr>
        </p15:guide>
        <p15:guide id="33" pos="4991">
          <p15:clr>
            <a:srgbClr val="F26B43"/>
          </p15:clr>
        </p15:guide>
        <p15:guide id="34" pos="5279">
          <p15:clr>
            <a:srgbClr val="F26B43"/>
          </p15:clr>
        </p15:guide>
        <p15:guide id="35" pos="5567">
          <p15:clr>
            <a:srgbClr val="F26B43"/>
          </p15:clr>
        </p15:guide>
        <p15:guide id="36" pos="5855">
          <p15:clr>
            <a:srgbClr val="F26B43"/>
          </p15:clr>
        </p15:guide>
        <p15:guide id="37" pos="6143">
          <p15:clr>
            <a:srgbClr val="F26B43"/>
          </p15:clr>
        </p15:guide>
        <p15:guide id="38" pos="6431">
          <p15:clr>
            <a:srgbClr val="F26B43"/>
          </p15:clr>
        </p15:guide>
        <p15:guide id="39" pos="6719">
          <p15:clr>
            <a:srgbClr val="F26B43"/>
          </p15:clr>
        </p15:guide>
        <p15:guide id="40" pos="7007">
          <p15:clr>
            <a:srgbClr val="F26B43"/>
          </p15:clr>
        </p15:guide>
        <p15:guide id="41" pos="7295">
          <p15:clr>
            <a:srgbClr val="F26B43"/>
          </p15:clr>
        </p15:guide>
        <p15:guide id="42" pos="7678">
          <p15:clr>
            <a:srgbClr val="F26B43"/>
          </p15:clr>
        </p15:guide>
        <p15:guide id="43" orient="horz" pos="4320">
          <p15:clr>
            <a:srgbClr val="F26B43"/>
          </p15:clr>
        </p15:guide>
        <p15:guide id="4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hyperlink" Target="http://www.cullysbakery.com/breads" TargetMode="External"/></Relationships>
</file>

<file path=ppt/slides/_rels/slide15.xml.rels><?xml version="1.0" encoding="UTF-8" standalone="yes"?>
<Relationships xmlns="http://schemas.openxmlformats.org/package/2006/relationships"><Relationship Id="rId3" Type="http://schemas.openxmlformats.org/officeDocument/2006/relationships/hyperlink" Target="https://docs.spring.io/spring-batch/docs/current/reference/html/domain.html#job" TargetMode="External"/><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10.xml"/><Relationship Id="rId4" Type="http://schemas.openxmlformats.org/officeDocument/2006/relationships/hyperlink" Target="https://www.heraldscotland.com/life_style/13084760.simply-special-ode-to-the-humble-oatcake/" TargetMode="Externa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hyperlink" Target="https://docs.spring.io/spring-batch/docs/4.2.x/reference/html/readersAndWriters.html#flatFileItemWriter" TargetMode="External"/><Relationship Id="rId3" Type="http://schemas.openxmlformats.org/officeDocument/2006/relationships/hyperlink" Target="https://docs.spring.io/spring-batch/docs/4.2.x/reference/html/readersAndWriters.html#flatFileItemReader" TargetMode="External"/><Relationship Id="rId7" Type="http://schemas.openxmlformats.org/officeDocument/2006/relationships/hyperlink" Target="https://docs.spring.io/spring-batch/docs/4.2.x/reference/html/readersAndWriters.html#JsonItemReader" TargetMode="External"/><Relationship Id="rId2" Type="http://schemas.openxmlformats.org/officeDocument/2006/relationships/notesSlide" Target="../notesSlides/notesSlide20.xml"/><Relationship Id="rId1" Type="http://schemas.openxmlformats.org/officeDocument/2006/relationships/slideLayout" Target="../slideLayouts/slideLayout10.xml"/><Relationship Id="rId6" Type="http://schemas.openxmlformats.org/officeDocument/2006/relationships/hyperlink" Target="https://docs.spring.io/spring-batch/docs/4.2.x/reference/html/readersAndWriters.html#StaxEventItemReader" TargetMode="External"/><Relationship Id="rId5" Type="http://schemas.openxmlformats.org/officeDocument/2006/relationships/hyperlink" Target="https://docs.spring.io/spring-batch/docs/4.2.x/reference/html/readersAndWriters.html#StoredProcedureItemReader" TargetMode="External"/><Relationship Id="rId4" Type="http://schemas.openxmlformats.org/officeDocument/2006/relationships/hyperlink" Target="https://docs.spring.io/spring-batch/docs/4.2.x/reference/html/readersAndWriters.html#cursorBasedItemReaders" TargetMode="Externa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4.xml"/><Relationship Id="rId4" Type="http://schemas.openxmlformats.org/officeDocument/2006/relationships/image" Target="../media/image21.jpe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6.xml"/><Relationship Id="rId1" Type="http://schemas.openxmlformats.org/officeDocument/2006/relationships/slideLayout" Target="../slideLayouts/slideLayout8.xml"/><Relationship Id="rId4" Type="http://schemas.openxmlformats.org/officeDocument/2006/relationships/image" Target="../media/image24.png"/></Relationships>
</file>

<file path=ppt/slides/_rels/slide27.xml.rels><?xml version="1.0" encoding="UTF-8" standalone="yes"?>
<Relationships xmlns="http://schemas.openxmlformats.org/package/2006/relationships"><Relationship Id="rId3" Type="http://schemas.openxmlformats.org/officeDocument/2006/relationships/hyperlink" Target="https://spring.io/guides/gs/batch-processing/" TargetMode="External"/><Relationship Id="rId2" Type="http://schemas.openxmlformats.org/officeDocument/2006/relationships/notesSlide" Target="../notesSlides/notesSlide27.xml"/><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8.xml"/><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9.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0.xml"/><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1.xml"/><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2.xml"/><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4.xml"/><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5.xml"/><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jpeg"/><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23"/>
        <p:cNvGrpSpPr/>
        <p:nvPr/>
      </p:nvGrpSpPr>
      <p:grpSpPr>
        <a:xfrm>
          <a:off x="0" y="0"/>
          <a:ext cx="0" cy="0"/>
          <a:chOff x="0" y="0"/>
          <a:chExt cx="0" cy="0"/>
        </a:xfrm>
      </p:grpSpPr>
      <p:sp>
        <p:nvSpPr>
          <p:cNvPr id="724" name="Google Shape;724;p63"/>
          <p:cNvSpPr txBox="1">
            <a:spLocks noGrp="1"/>
          </p:cNvSpPr>
          <p:nvPr>
            <p:ph type="title"/>
          </p:nvPr>
        </p:nvSpPr>
        <p:spPr>
          <a:xfrm>
            <a:off x="6592948" y="1582578"/>
            <a:ext cx="4996403" cy="1234440"/>
          </a:xfrm>
          <a:prstGeom prst="rect">
            <a:avLst/>
          </a:prstGeom>
          <a:noFill/>
          <a:ln>
            <a:noFill/>
          </a:ln>
        </p:spPr>
        <p:txBody>
          <a:bodyPr spcFirstLastPara="1" wrap="square" lIns="0" tIns="0" rIns="0" bIns="0" anchor="b" anchorCtr="0">
            <a:noAutofit/>
          </a:bodyPr>
          <a:lstStyle/>
          <a:p>
            <a:pPr marL="0" lvl="0" indent="0" algn="l" rtl="0">
              <a:lnSpc>
                <a:spcPct val="90000"/>
              </a:lnSpc>
              <a:spcBef>
                <a:spcPts val="0"/>
              </a:spcBef>
              <a:spcAft>
                <a:spcPts val="0"/>
              </a:spcAft>
              <a:buClr>
                <a:schemeClr val="accent2"/>
              </a:buClr>
              <a:buSzPts val="4000"/>
              <a:buFont typeface="Arial"/>
              <a:buNone/>
            </a:pPr>
            <a:r>
              <a:rPr lang="en-US"/>
              <a:t>Spring Batch</a:t>
            </a:r>
            <a:endParaRPr/>
          </a:p>
        </p:txBody>
      </p:sp>
      <p:sp>
        <p:nvSpPr>
          <p:cNvPr id="725" name="Google Shape;725;p63"/>
          <p:cNvSpPr txBox="1">
            <a:spLocks noGrp="1"/>
          </p:cNvSpPr>
          <p:nvPr>
            <p:ph type="subTitle" idx="1"/>
          </p:nvPr>
        </p:nvSpPr>
        <p:spPr>
          <a:xfrm>
            <a:off x="6592948" y="2871216"/>
            <a:ext cx="5116452" cy="416403"/>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2160"/>
              <a:buNone/>
            </a:pPr>
            <a:r>
              <a:rPr lang="en-US"/>
              <a:t>An Introduction</a:t>
            </a:r>
            <a:endParaRPr/>
          </a:p>
        </p:txBody>
      </p:sp>
      <p:sp>
        <p:nvSpPr>
          <p:cNvPr id="726" name="Google Shape;726;p63"/>
          <p:cNvSpPr txBox="1">
            <a:spLocks noGrp="1"/>
          </p:cNvSpPr>
          <p:nvPr>
            <p:ph type="body" idx="2"/>
          </p:nvPr>
        </p:nvSpPr>
        <p:spPr>
          <a:xfrm>
            <a:off x="6592948" y="4737425"/>
            <a:ext cx="3657600" cy="355601"/>
          </a:xfrm>
          <a:prstGeom prst="rect">
            <a:avLst/>
          </a:prstGeom>
          <a:noFill/>
          <a:ln>
            <a:noFill/>
          </a:ln>
        </p:spPr>
        <p:txBody>
          <a:bodyPr spcFirstLastPara="1" wrap="square" lIns="0" tIns="0" rIns="0" bIns="0" anchor="b" anchorCtr="0">
            <a:noAutofit/>
          </a:bodyPr>
          <a:lstStyle/>
          <a:p>
            <a:pPr marL="0" lvl="0" indent="0" algn="l" rtl="0">
              <a:lnSpc>
                <a:spcPct val="100000"/>
              </a:lnSpc>
              <a:spcBef>
                <a:spcPts val="0"/>
              </a:spcBef>
              <a:spcAft>
                <a:spcPts val="0"/>
              </a:spcAft>
              <a:buSzPts val="1440"/>
              <a:buNone/>
            </a:pPr>
            <a:r>
              <a:rPr lang="en-US"/>
              <a:t>Duncan McIntyre</a:t>
            </a:r>
            <a:endParaRPr/>
          </a:p>
          <a:p>
            <a:pPr marL="0" lvl="0" indent="0" algn="l" rtl="0">
              <a:lnSpc>
                <a:spcPct val="100000"/>
              </a:lnSpc>
              <a:spcBef>
                <a:spcPts val="0"/>
              </a:spcBef>
              <a:spcAft>
                <a:spcPts val="0"/>
              </a:spcAft>
              <a:buSzPts val="1440"/>
              <a:buNone/>
            </a:pPr>
            <a:endParaRPr/>
          </a:p>
        </p:txBody>
      </p:sp>
      <p:sp>
        <p:nvSpPr>
          <p:cNvPr id="727" name="Google Shape;727;p63"/>
          <p:cNvSpPr txBox="1">
            <a:spLocks noGrp="1"/>
          </p:cNvSpPr>
          <p:nvPr>
            <p:ph type="body" idx="3"/>
          </p:nvPr>
        </p:nvSpPr>
        <p:spPr>
          <a:xfrm>
            <a:off x="6592948" y="5138745"/>
            <a:ext cx="3657600" cy="355601"/>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440"/>
              <a:buNone/>
            </a:pPr>
            <a:r>
              <a:rPr lang="en-US"/>
              <a:t>Tanzu Solutions Engineer at VMware</a:t>
            </a:r>
            <a:endParaRPr/>
          </a:p>
        </p:txBody>
      </p:sp>
      <p:sp>
        <p:nvSpPr>
          <p:cNvPr id="728" name="Google Shape;728;p63"/>
          <p:cNvSpPr txBox="1">
            <a:spLocks noGrp="1"/>
          </p:cNvSpPr>
          <p:nvPr>
            <p:ph type="body" idx="4"/>
          </p:nvPr>
        </p:nvSpPr>
        <p:spPr>
          <a:xfrm>
            <a:off x="6592948" y="5494345"/>
            <a:ext cx="3657600" cy="265176"/>
          </a:xfrm>
          <a:prstGeom prst="rect">
            <a:avLst/>
          </a:prstGeom>
          <a:noFill/>
          <a:ln>
            <a:noFill/>
          </a:ln>
        </p:spPr>
        <p:txBody>
          <a:bodyPr spcFirstLastPara="1" wrap="square" lIns="0" tIns="0" rIns="0" bIns="0" anchor="t" anchorCtr="0">
            <a:noAutofit/>
          </a:bodyPr>
          <a:lstStyle/>
          <a:p>
            <a:pPr marL="457200" lvl="0" indent="-228600" algn="l" rtl="0">
              <a:lnSpc>
                <a:spcPct val="100000"/>
              </a:lnSpc>
              <a:spcBef>
                <a:spcPts val="1800"/>
              </a:spcBef>
              <a:spcAft>
                <a:spcPts val="0"/>
              </a:spcAft>
              <a:buSzPts val="1080"/>
              <a:buNone/>
            </a:pPr>
            <a:r>
              <a:rPr lang="en-US"/>
              <a:t>June 2020</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Shape 800"/>
        <p:cNvGrpSpPr/>
        <p:nvPr/>
      </p:nvGrpSpPr>
      <p:grpSpPr>
        <a:xfrm>
          <a:off x="0" y="0"/>
          <a:ext cx="0" cy="0"/>
          <a:chOff x="0" y="0"/>
          <a:chExt cx="0" cy="0"/>
        </a:xfrm>
      </p:grpSpPr>
      <p:sp>
        <p:nvSpPr>
          <p:cNvPr id="801" name="Google Shape;801;p72"/>
          <p:cNvSpPr txBox="1">
            <a:spLocks noGrp="1"/>
          </p:cNvSpPr>
          <p:nvPr>
            <p:ph type="body" idx="1"/>
          </p:nvPr>
        </p:nvSpPr>
        <p:spPr>
          <a:xfrm>
            <a:off x="616504" y="2515154"/>
            <a:ext cx="3346929" cy="3657600"/>
          </a:xfrm>
          <a:prstGeom prst="rect">
            <a:avLst/>
          </a:prstGeom>
          <a:solidFill>
            <a:schemeClr val="lt2"/>
          </a:solidFill>
          <a:ln>
            <a:noFill/>
          </a:ln>
        </p:spPr>
        <p:txBody>
          <a:bodyPr spcFirstLastPara="1" wrap="square" lIns="182875" tIns="274300" rIns="182875" bIns="0" anchor="t" anchorCtr="0">
            <a:noAutofit/>
          </a:bodyPr>
          <a:lstStyle/>
          <a:p>
            <a:pPr marL="457200" lvl="0" indent="-320040" algn="l" rtl="0">
              <a:lnSpc>
                <a:spcPct val="100000"/>
              </a:lnSpc>
              <a:spcBef>
                <a:spcPts val="1200"/>
              </a:spcBef>
              <a:spcAft>
                <a:spcPts val="0"/>
              </a:spcAft>
              <a:buSzPts val="1440"/>
              <a:buChar char="​"/>
            </a:pPr>
            <a:r>
              <a:rPr lang="en-US"/>
              <a:t>Cron</a:t>
            </a:r>
            <a:endParaRPr/>
          </a:p>
          <a:p>
            <a:pPr marL="457200" lvl="0" indent="-320040" algn="l" rtl="0">
              <a:lnSpc>
                <a:spcPct val="100000"/>
              </a:lnSpc>
              <a:spcBef>
                <a:spcPts val="1200"/>
              </a:spcBef>
              <a:spcAft>
                <a:spcPts val="0"/>
              </a:spcAft>
              <a:buSzPts val="1440"/>
              <a:buChar char="​"/>
            </a:pPr>
            <a:r>
              <a:rPr lang="en-US"/>
              <a:t>Bash</a:t>
            </a:r>
            <a:endParaRPr/>
          </a:p>
          <a:p>
            <a:pPr marL="457200" lvl="0" indent="-320040" algn="l" rtl="0">
              <a:lnSpc>
                <a:spcPct val="100000"/>
              </a:lnSpc>
              <a:spcBef>
                <a:spcPts val="1200"/>
              </a:spcBef>
              <a:spcAft>
                <a:spcPts val="0"/>
              </a:spcAft>
              <a:buSzPts val="1440"/>
              <a:buChar char="​"/>
            </a:pPr>
            <a:r>
              <a:rPr lang="en-US"/>
              <a:t>Perl</a:t>
            </a:r>
            <a:endParaRPr/>
          </a:p>
          <a:p>
            <a:pPr marL="457200" lvl="0" indent="-320040" algn="l" rtl="0">
              <a:lnSpc>
                <a:spcPct val="100000"/>
              </a:lnSpc>
              <a:spcBef>
                <a:spcPts val="1200"/>
              </a:spcBef>
              <a:spcAft>
                <a:spcPts val="0"/>
              </a:spcAft>
              <a:buSzPts val="1440"/>
              <a:buChar char="​"/>
            </a:pPr>
            <a:r>
              <a:rPr lang="en-US"/>
              <a:t>COBOL</a:t>
            </a:r>
            <a:endParaRPr/>
          </a:p>
        </p:txBody>
      </p:sp>
      <p:sp>
        <p:nvSpPr>
          <p:cNvPr id="802" name="Google Shape;802;p72"/>
          <p:cNvSpPr txBox="1">
            <a:spLocks noGrp="1"/>
          </p:cNvSpPr>
          <p:nvPr>
            <p:ph type="body" idx="2"/>
          </p:nvPr>
        </p:nvSpPr>
        <p:spPr>
          <a:xfrm>
            <a:off x="4419676" y="2515154"/>
            <a:ext cx="3349473" cy="3657600"/>
          </a:xfrm>
          <a:prstGeom prst="rect">
            <a:avLst/>
          </a:prstGeom>
          <a:solidFill>
            <a:schemeClr val="lt2"/>
          </a:solidFill>
          <a:ln>
            <a:noFill/>
          </a:ln>
        </p:spPr>
        <p:txBody>
          <a:bodyPr spcFirstLastPara="1" wrap="square" lIns="182875" tIns="274300" rIns="182875" bIns="0" anchor="t" anchorCtr="0">
            <a:noAutofit/>
          </a:bodyPr>
          <a:lstStyle/>
          <a:p>
            <a:pPr marL="457200" lvl="0" indent="-320040" algn="l" rtl="0">
              <a:lnSpc>
                <a:spcPct val="100000"/>
              </a:lnSpc>
              <a:spcBef>
                <a:spcPts val="1200"/>
              </a:spcBef>
              <a:spcAft>
                <a:spcPts val="0"/>
              </a:spcAft>
              <a:buSzPts val="1440"/>
              <a:buChar char="​"/>
            </a:pPr>
            <a:r>
              <a:rPr lang="en-US"/>
              <a:t>Python</a:t>
            </a:r>
            <a:endParaRPr/>
          </a:p>
          <a:p>
            <a:pPr marL="457200" lvl="0" indent="-320040" algn="l" rtl="0">
              <a:lnSpc>
                <a:spcPct val="100000"/>
              </a:lnSpc>
              <a:spcBef>
                <a:spcPts val="1200"/>
              </a:spcBef>
              <a:spcAft>
                <a:spcPts val="0"/>
              </a:spcAft>
              <a:buSzPts val="1440"/>
              <a:buChar char="​"/>
            </a:pPr>
            <a:r>
              <a:rPr lang="en-US"/>
              <a:t>Autosys</a:t>
            </a:r>
            <a:endParaRPr/>
          </a:p>
          <a:p>
            <a:pPr marL="457200" lvl="0" indent="-320040" algn="l" rtl="0">
              <a:lnSpc>
                <a:spcPct val="100000"/>
              </a:lnSpc>
              <a:spcBef>
                <a:spcPts val="1200"/>
              </a:spcBef>
              <a:spcAft>
                <a:spcPts val="0"/>
              </a:spcAft>
              <a:buSzPts val="1440"/>
              <a:buChar char="​"/>
            </a:pPr>
            <a:r>
              <a:rPr lang="en-US"/>
              <a:t>PyTK</a:t>
            </a:r>
            <a:endParaRPr/>
          </a:p>
        </p:txBody>
      </p:sp>
      <p:sp>
        <p:nvSpPr>
          <p:cNvPr id="803" name="Google Shape;803;p72"/>
          <p:cNvSpPr txBox="1">
            <a:spLocks noGrp="1"/>
          </p:cNvSpPr>
          <p:nvPr>
            <p:ph type="body" idx="3"/>
          </p:nvPr>
        </p:nvSpPr>
        <p:spPr>
          <a:xfrm>
            <a:off x="8236361" y="2515154"/>
            <a:ext cx="3346704" cy="3657600"/>
          </a:xfrm>
          <a:prstGeom prst="rect">
            <a:avLst/>
          </a:prstGeom>
          <a:solidFill>
            <a:schemeClr val="lt2"/>
          </a:solidFill>
          <a:ln>
            <a:noFill/>
          </a:ln>
        </p:spPr>
        <p:txBody>
          <a:bodyPr spcFirstLastPara="1" wrap="square" lIns="182875" tIns="274300" rIns="182875" bIns="0" anchor="t" anchorCtr="0">
            <a:noAutofit/>
          </a:bodyPr>
          <a:lstStyle/>
          <a:p>
            <a:pPr marL="457200" lvl="0" indent="-320040" algn="l" rtl="0">
              <a:lnSpc>
                <a:spcPct val="100000"/>
              </a:lnSpc>
              <a:spcBef>
                <a:spcPts val="1200"/>
              </a:spcBef>
              <a:spcAft>
                <a:spcPts val="0"/>
              </a:spcAft>
              <a:buSzPts val="1440"/>
              <a:buChar char="​"/>
            </a:pPr>
            <a:r>
              <a:rPr lang="en-US"/>
              <a:t>Golang</a:t>
            </a:r>
            <a:endParaRPr/>
          </a:p>
          <a:p>
            <a:pPr marL="457200" lvl="0" indent="-320040" algn="l" rtl="0">
              <a:lnSpc>
                <a:spcPct val="100000"/>
              </a:lnSpc>
              <a:spcBef>
                <a:spcPts val="1200"/>
              </a:spcBef>
              <a:spcAft>
                <a:spcPts val="0"/>
              </a:spcAft>
              <a:buSzPts val="1440"/>
              <a:buChar char="​"/>
            </a:pPr>
            <a:r>
              <a:rPr lang="en-US"/>
              <a:t>Lambda</a:t>
            </a:r>
            <a:endParaRPr/>
          </a:p>
          <a:p>
            <a:pPr marL="457200" lvl="0" indent="-320040" algn="l" rtl="0">
              <a:lnSpc>
                <a:spcPct val="100000"/>
              </a:lnSpc>
              <a:spcBef>
                <a:spcPts val="1200"/>
              </a:spcBef>
              <a:spcAft>
                <a:spcPts val="0"/>
              </a:spcAft>
              <a:buSzPts val="1440"/>
              <a:buChar char="​"/>
            </a:pPr>
            <a:r>
              <a:rPr lang="en-US"/>
              <a:t>AI</a:t>
            </a:r>
            <a:endParaRPr/>
          </a:p>
        </p:txBody>
      </p:sp>
      <p:sp>
        <p:nvSpPr>
          <p:cNvPr id="804" name="Google Shape;804;p72"/>
          <p:cNvSpPr txBox="1">
            <a:spLocks noGrp="1"/>
          </p:cNvSpPr>
          <p:nvPr>
            <p:ph type="title"/>
          </p:nvPr>
        </p:nvSpPr>
        <p:spPr>
          <a:xfrm>
            <a:off x="579809" y="412751"/>
            <a:ext cx="11001004" cy="381000"/>
          </a:xfrm>
          <a:prstGeom prst="rect">
            <a:avLst/>
          </a:prstGeom>
          <a:noFill/>
          <a:ln>
            <a:noFill/>
          </a:ln>
        </p:spPr>
        <p:txBody>
          <a:bodyPr spcFirstLastPara="1" wrap="square" lIns="0" tIns="0" rIns="0" bIns="0" anchor="b" anchorCtr="0">
            <a:noAutofit/>
          </a:bodyPr>
          <a:lstStyle/>
          <a:p>
            <a:pPr marL="0" lvl="0" indent="0" algn="l" rtl="0">
              <a:lnSpc>
                <a:spcPct val="90000"/>
              </a:lnSpc>
              <a:spcBef>
                <a:spcPts val="0"/>
              </a:spcBef>
              <a:spcAft>
                <a:spcPts val="0"/>
              </a:spcAft>
              <a:buClr>
                <a:schemeClr val="accent2"/>
              </a:buClr>
              <a:buSzPts val="2800"/>
              <a:buFont typeface="Arial"/>
              <a:buNone/>
            </a:pPr>
            <a:r>
              <a:rPr lang="en-US"/>
              <a:t>Why Do We Need A Framework?</a:t>
            </a:r>
            <a:endParaRPr/>
          </a:p>
        </p:txBody>
      </p:sp>
      <p:sp>
        <p:nvSpPr>
          <p:cNvPr id="805" name="Google Shape;805;p72"/>
          <p:cNvSpPr txBox="1">
            <a:spLocks noGrp="1"/>
          </p:cNvSpPr>
          <p:nvPr>
            <p:ph type="subTitle" idx="4"/>
          </p:nvPr>
        </p:nvSpPr>
        <p:spPr>
          <a:xfrm>
            <a:off x="592866" y="811830"/>
            <a:ext cx="10962687" cy="247743"/>
          </a:xfrm>
          <a:prstGeom prst="rect">
            <a:avLst/>
          </a:prstGeom>
          <a:noFill/>
          <a:ln>
            <a:noFill/>
          </a:ln>
        </p:spPr>
        <p:txBody>
          <a:bodyPr spcFirstLastPara="1" wrap="square" lIns="0" tIns="0" rIns="0" bIns="0" anchor="t" anchorCtr="0">
            <a:noAutofit/>
          </a:bodyPr>
          <a:lstStyle/>
          <a:p>
            <a:pPr marL="457200" lvl="0" indent="-342900" algn="l" rtl="0">
              <a:lnSpc>
                <a:spcPct val="100000"/>
              </a:lnSpc>
              <a:spcBef>
                <a:spcPts val="0"/>
              </a:spcBef>
              <a:spcAft>
                <a:spcPts val="0"/>
              </a:spcAft>
              <a:buSzPts val="1800"/>
              <a:buNone/>
            </a:pPr>
            <a:r>
              <a:rPr lang="en-US"/>
              <a:t>Standards And Consistency Are Good</a:t>
            </a:r>
            <a:endParaRPr/>
          </a:p>
        </p:txBody>
      </p:sp>
      <p:sp>
        <p:nvSpPr>
          <p:cNvPr id="806" name="Google Shape;806;p72"/>
          <p:cNvSpPr txBox="1">
            <a:spLocks noGrp="1"/>
          </p:cNvSpPr>
          <p:nvPr>
            <p:ph type="body" idx="5"/>
          </p:nvPr>
        </p:nvSpPr>
        <p:spPr>
          <a:xfrm>
            <a:off x="616504" y="1600200"/>
            <a:ext cx="3346704" cy="914400"/>
          </a:xfrm>
          <a:prstGeom prst="rect">
            <a:avLst/>
          </a:prstGeom>
          <a:solidFill>
            <a:schemeClr val="accent4"/>
          </a:solidFill>
          <a:ln>
            <a:noFill/>
          </a:ln>
        </p:spPr>
        <p:txBody>
          <a:bodyPr spcFirstLastPara="1" wrap="square" lIns="182875" tIns="91425" rIns="182875" bIns="91425" anchor="ctr" anchorCtr="0">
            <a:noAutofit/>
          </a:bodyPr>
          <a:lstStyle/>
          <a:p>
            <a:pPr marL="457200" lvl="0" indent="-331470" algn="l" rtl="0">
              <a:lnSpc>
                <a:spcPct val="100000"/>
              </a:lnSpc>
              <a:spcBef>
                <a:spcPts val="1800"/>
              </a:spcBef>
              <a:spcAft>
                <a:spcPts val="0"/>
              </a:spcAft>
              <a:buSzPts val="1620"/>
              <a:buChar char="​"/>
            </a:pPr>
            <a:r>
              <a:rPr lang="en-US"/>
              <a:t>Duncan (it ain’t broke)</a:t>
            </a:r>
            <a:endParaRPr/>
          </a:p>
        </p:txBody>
      </p:sp>
      <p:sp>
        <p:nvSpPr>
          <p:cNvPr id="807" name="Google Shape;807;p72"/>
          <p:cNvSpPr txBox="1">
            <a:spLocks noGrp="1"/>
          </p:cNvSpPr>
          <p:nvPr>
            <p:ph type="body" idx="6"/>
          </p:nvPr>
        </p:nvSpPr>
        <p:spPr>
          <a:xfrm>
            <a:off x="4419676" y="1600200"/>
            <a:ext cx="3346704" cy="914400"/>
          </a:xfrm>
          <a:prstGeom prst="rect">
            <a:avLst/>
          </a:prstGeom>
          <a:solidFill>
            <a:schemeClr val="accent1"/>
          </a:solidFill>
          <a:ln>
            <a:noFill/>
          </a:ln>
        </p:spPr>
        <p:txBody>
          <a:bodyPr spcFirstLastPara="1" wrap="square" lIns="182875" tIns="91425" rIns="182875" bIns="91425" anchor="ctr" anchorCtr="0">
            <a:noAutofit/>
          </a:bodyPr>
          <a:lstStyle/>
          <a:p>
            <a:pPr marL="457200" lvl="0" indent="-331470" algn="l" rtl="0">
              <a:lnSpc>
                <a:spcPct val="100000"/>
              </a:lnSpc>
              <a:spcBef>
                <a:spcPts val="1800"/>
              </a:spcBef>
              <a:spcAft>
                <a:spcPts val="0"/>
              </a:spcAft>
              <a:buSzPts val="1620"/>
              <a:buChar char="​"/>
            </a:pPr>
            <a:r>
              <a:rPr lang="en-US"/>
              <a:t>Reshmi (look, a GUI!)</a:t>
            </a:r>
            <a:endParaRPr/>
          </a:p>
        </p:txBody>
      </p:sp>
      <p:sp>
        <p:nvSpPr>
          <p:cNvPr id="808" name="Google Shape;808;p72"/>
          <p:cNvSpPr txBox="1">
            <a:spLocks noGrp="1"/>
          </p:cNvSpPr>
          <p:nvPr>
            <p:ph type="body" idx="7"/>
          </p:nvPr>
        </p:nvSpPr>
        <p:spPr>
          <a:xfrm>
            <a:off x="8236361" y="1600200"/>
            <a:ext cx="3346704" cy="914400"/>
          </a:xfrm>
          <a:prstGeom prst="rect">
            <a:avLst/>
          </a:prstGeom>
          <a:solidFill>
            <a:schemeClr val="accent2"/>
          </a:solidFill>
          <a:ln>
            <a:noFill/>
          </a:ln>
        </p:spPr>
        <p:txBody>
          <a:bodyPr spcFirstLastPara="1" wrap="square" lIns="182875" tIns="91425" rIns="182875" bIns="91425" anchor="ctr" anchorCtr="0">
            <a:noAutofit/>
          </a:bodyPr>
          <a:lstStyle/>
          <a:p>
            <a:pPr marL="457200" lvl="0" indent="-331470" algn="l" rtl="0">
              <a:lnSpc>
                <a:spcPct val="100000"/>
              </a:lnSpc>
              <a:spcBef>
                <a:spcPts val="1800"/>
              </a:spcBef>
              <a:spcAft>
                <a:spcPts val="0"/>
              </a:spcAft>
              <a:buSzPts val="1620"/>
              <a:buChar char="​"/>
            </a:pPr>
            <a:r>
              <a:rPr lang="en-US"/>
              <a:t>Lisa (too cool for school)</a:t>
            </a:r>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12"/>
        <p:cNvGrpSpPr/>
        <p:nvPr/>
      </p:nvGrpSpPr>
      <p:grpSpPr>
        <a:xfrm>
          <a:off x="0" y="0"/>
          <a:ext cx="0" cy="0"/>
          <a:chOff x="0" y="0"/>
          <a:chExt cx="0" cy="0"/>
        </a:xfrm>
      </p:grpSpPr>
      <p:sp>
        <p:nvSpPr>
          <p:cNvPr id="813" name="Google Shape;813;p73"/>
          <p:cNvSpPr txBox="1">
            <a:spLocks noGrp="1"/>
          </p:cNvSpPr>
          <p:nvPr>
            <p:ph type="body" idx="1"/>
          </p:nvPr>
        </p:nvSpPr>
        <p:spPr>
          <a:xfrm>
            <a:off x="1" y="1600201"/>
            <a:ext cx="5866360" cy="4572000"/>
          </a:xfrm>
          <a:prstGeom prst="rect">
            <a:avLst/>
          </a:prstGeom>
          <a:solidFill>
            <a:schemeClr val="lt2"/>
          </a:solidFill>
          <a:ln>
            <a:noFill/>
          </a:ln>
        </p:spPr>
        <p:txBody>
          <a:bodyPr spcFirstLastPara="1" wrap="square" lIns="594350" tIns="1371600" rIns="548625" bIns="0" anchor="t" anchorCtr="0">
            <a:noAutofit/>
          </a:bodyPr>
          <a:lstStyle/>
          <a:p>
            <a:pPr marL="457200" lvl="0" indent="-331470" algn="l" rtl="0">
              <a:lnSpc>
                <a:spcPct val="100000"/>
              </a:lnSpc>
              <a:spcBef>
                <a:spcPts val="2400"/>
              </a:spcBef>
              <a:spcAft>
                <a:spcPts val="0"/>
              </a:spcAft>
              <a:buSzPts val="1620"/>
              <a:buChar char="​"/>
            </a:pPr>
            <a:r>
              <a:rPr lang="en-US"/>
              <a:t>Jobs break</a:t>
            </a:r>
            <a:endParaRPr/>
          </a:p>
          <a:p>
            <a:pPr marL="457200" lvl="0" indent="-331470" algn="l" rtl="0">
              <a:lnSpc>
                <a:spcPct val="100000"/>
              </a:lnSpc>
              <a:spcBef>
                <a:spcPts val="2400"/>
              </a:spcBef>
              <a:spcAft>
                <a:spcPts val="0"/>
              </a:spcAft>
              <a:buSzPts val="1620"/>
              <a:buChar char="​"/>
            </a:pPr>
            <a:r>
              <a:rPr lang="en-US"/>
              <a:t>Jobs run slowly</a:t>
            </a:r>
            <a:endParaRPr/>
          </a:p>
        </p:txBody>
      </p:sp>
      <p:sp>
        <p:nvSpPr>
          <p:cNvPr id="814" name="Google Shape;814;p73"/>
          <p:cNvSpPr txBox="1">
            <a:spLocks noGrp="1"/>
          </p:cNvSpPr>
          <p:nvPr>
            <p:ph type="body" idx="2"/>
          </p:nvPr>
        </p:nvSpPr>
        <p:spPr>
          <a:xfrm>
            <a:off x="6323381" y="1600201"/>
            <a:ext cx="5865445" cy="4572000"/>
          </a:xfrm>
          <a:prstGeom prst="rect">
            <a:avLst/>
          </a:prstGeom>
          <a:solidFill>
            <a:schemeClr val="lt2"/>
          </a:solidFill>
          <a:ln>
            <a:noFill/>
          </a:ln>
        </p:spPr>
        <p:txBody>
          <a:bodyPr spcFirstLastPara="1" wrap="square" lIns="548625" tIns="1371600" rIns="548625" bIns="0" anchor="t" anchorCtr="0">
            <a:noAutofit/>
          </a:bodyPr>
          <a:lstStyle/>
          <a:p>
            <a:pPr marL="457200" lvl="0" indent="-331470" algn="l" rtl="0">
              <a:lnSpc>
                <a:spcPct val="100000"/>
              </a:lnSpc>
              <a:spcBef>
                <a:spcPts val="2400"/>
              </a:spcBef>
              <a:spcAft>
                <a:spcPts val="0"/>
              </a:spcAft>
              <a:buSzPts val="1620"/>
              <a:buChar char="​"/>
            </a:pPr>
            <a:r>
              <a:rPr lang="en-US"/>
              <a:t>How far did the job get?</a:t>
            </a:r>
            <a:endParaRPr/>
          </a:p>
          <a:p>
            <a:pPr marL="457200" lvl="0" indent="-331470" algn="l" rtl="0">
              <a:lnSpc>
                <a:spcPct val="100000"/>
              </a:lnSpc>
              <a:spcBef>
                <a:spcPts val="2400"/>
              </a:spcBef>
              <a:spcAft>
                <a:spcPts val="0"/>
              </a:spcAft>
              <a:buSzPts val="1620"/>
              <a:buChar char="​"/>
            </a:pPr>
            <a:r>
              <a:rPr lang="en-US"/>
              <a:t>Can the job be restarted?</a:t>
            </a:r>
            <a:endParaRPr/>
          </a:p>
          <a:p>
            <a:pPr marL="457200" lvl="0" indent="-331470" algn="l" rtl="0">
              <a:lnSpc>
                <a:spcPct val="100000"/>
              </a:lnSpc>
              <a:spcBef>
                <a:spcPts val="2400"/>
              </a:spcBef>
              <a:spcAft>
                <a:spcPts val="0"/>
              </a:spcAft>
              <a:buSzPts val="1620"/>
              <a:buChar char="​"/>
            </a:pPr>
            <a:r>
              <a:rPr lang="en-US"/>
              <a:t>Do broken jobs cleanup after themselves?</a:t>
            </a:r>
            <a:endParaRPr/>
          </a:p>
          <a:p>
            <a:pPr marL="457200" lvl="0" indent="-331470" algn="l" rtl="0">
              <a:lnSpc>
                <a:spcPct val="100000"/>
              </a:lnSpc>
              <a:spcBef>
                <a:spcPts val="2400"/>
              </a:spcBef>
              <a:spcAft>
                <a:spcPts val="0"/>
              </a:spcAft>
              <a:buSzPts val="1620"/>
              <a:buChar char="​"/>
            </a:pPr>
            <a:r>
              <a:rPr lang="en-US"/>
              <a:t>Can we scale up bits of the job to make it go faster?</a:t>
            </a:r>
            <a:endParaRPr/>
          </a:p>
        </p:txBody>
      </p:sp>
      <p:sp>
        <p:nvSpPr>
          <p:cNvPr id="815" name="Google Shape;815;p73"/>
          <p:cNvSpPr txBox="1">
            <a:spLocks noGrp="1"/>
          </p:cNvSpPr>
          <p:nvPr>
            <p:ph type="body" idx="3"/>
          </p:nvPr>
        </p:nvSpPr>
        <p:spPr>
          <a:xfrm>
            <a:off x="0" y="1806122"/>
            <a:ext cx="5637213" cy="911225"/>
          </a:xfrm>
          <a:prstGeom prst="rect">
            <a:avLst/>
          </a:prstGeom>
          <a:solidFill>
            <a:schemeClr val="accent4"/>
          </a:solidFill>
          <a:ln>
            <a:noFill/>
          </a:ln>
        </p:spPr>
        <p:txBody>
          <a:bodyPr spcFirstLastPara="1" wrap="square" lIns="594350" tIns="91425" rIns="457200" bIns="91425" anchor="ctr" anchorCtr="0">
            <a:noAutofit/>
          </a:bodyPr>
          <a:lstStyle/>
          <a:p>
            <a:pPr marL="457200" lvl="0" indent="-342900" algn="l" rtl="0">
              <a:lnSpc>
                <a:spcPct val="100000"/>
              </a:lnSpc>
              <a:spcBef>
                <a:spcPts val="1800"/>
              </a:spcBef>
              <a:spcAft>
                <a:spcPts val="0"/>
              </a:spcAft>
              <a:buSzPts val="1800"/>
              <a:buChar char="​"/>
            </a:pPr>
            <a:r>
              <a:rPr lang="en-US"/>
              <a:t>Bad Things Happen</a:t>
            </a:r>
            <a:endParaRPr/>
          </a:p>
        </p:txBody>
      </p:sp>
      <p:sp>
        <p:nvSpPr>
          <p:cNvPr id="816" name="Google Shape;816;p73"/>
          <p:cNvSpPr txBox="1">
            <a:spLocks noGrp="1"/>
          </p:cNvSpPr>
          <p:nvPr>
            <p:ph type="body" idx="4"/>
          </p:nvPr>
        </p:nvSpPr>
        <p:spPr>
          <a:xfrm>
            <a:off x="6551613" y="1806122"/>
            <a:ext cx="5637212" cy="911225"/>
          </a:xfrm>
          <a:prstGeom prst="rect">
            <a:avLst/>
          </a:prstGeom>
          <a:solidFill>
            <a:schemeClr val="accent1"/>
          </a:solidFill>
          <a:ln>
            <a:noFill/>
          </a:ln>
        </p:spPr>
        <p:txBody>
          <a:bodyPr spcFirstLastPara="1" wrap="square" lIns="338325" tIns="91425" rIns="612625" bIns="91425" anchor="ctr" anchorCtr="0">
            <a:noAutofit/>
          </a:bodyPr>
          <a:lstStyle/>
          <a:p>
            <a:pPr marL="457200" lvl="0" indent="-342900" algn="l" rtl="0">
              <a:lnSpc>
                <a:spcPct val="100000"/>
              </a:lnSpc>
              <a:spcBef>
                <a:spcPts val="1800"/>
              </a:spcBef>
              <a:spcAft>
                <a:spcPts val="0"/>
              </a:spcAft>
              <a:buSzPts val="1800"/>
              <a:buChar char="​"/>
            </a:pPr>
            <a:r>
              <a:rPr lang="en-US"/>
              <a:t>Knowledge Is Power</a:t>
            </a:r>
            <a:endParaRPr/>
          </a:p>
        </p:txBody>
      </p:sp>
      <p:sp>
        <p:nvSpPr>
          <p:cNvPr id="817" name="Google Shape;817;p73"/>
          <p:cNvSpPr txBox="1">
            <a:spLocks noGrp="1"/>
          </p:cNvSpPr>
          <p:nvPr>
            <p:ph type="title"/>
          </p:nvPr>
        </p:nvSpPr>
        <p:spPr>
          <a:xfrm>
            <a:off x="579809" y="412751"/>
            <a:ext cx="11001004" cy="381000"/>
          </a:xfrm>
          <a:prstGeom prst="rect">
            <a:avLst/>
          </a:prstGeom>
          <a:noFill/>
          <a:ln>
            <a:noFill/>
          </a:ln>
        </p:spPr>
        <p:txBody>
          <a:bodyPr spcFirstLastPara="1" wrap="square" lIns="0" tIns="0" rIns="0" bIns="0" anchor="b" anchorCtr="0">
            <a:noAutofit/>
          </a:bodyPr>
          <a:lstStyle/>
          <a:p>
            <a:pPr marL="0" lvl="0" indent="0" algn="l" rtl="0">
              <a:lnSpc>
                <a:spcPct val="90000"/>
              </a:lnSpc>
              <a:spcBef>
                <a:spcPts val="0"/>
              </a:spcBef>
              <a:spcAft>
                <a:spcPts val="0"/>
              </a:spcAft>
              <a:buClr>
                <a:schemeClr val="accent2"/>
              </a:buClr>
              <a:buSzPts val="2800"/>
              <a:buFont typeface="Arial"/>
              <a:buNone/>
            </a:pPr>
            <a:r>
              <a:rPr lang="en-US"/>
              <a:t>Why Do We Need A Framework?</a:t>
            </a:r>
            <a:endParaRPr/>
          </a:p>
        </p:txBody>
      </p:sp>
      <p:sp>
        <p:nvSpPr>
          <p:cNvPr id="818" name="Google Shape;818;p73"/>
          <p:cNvSpPr txBox="1">
            <a:spLocks noGrp="1"/>
          </p:cNvSpPr>
          <p:nvPr>
            <p:ph type="subTitle" idx="5"/>
          </p:nvPr>
        </p:nvSpPr>
        <p:spPr>
          <a:xfrm>
            <a:off x="592866" y="811830"/>
            <a:ext cx="10962687" cy="247743"/>
          </a:xfrm>
          <a:prstGeom prst="rect">
            <a:avLst/>
          </a:prstGeom>
          <a:noFill/>
          <a:ln>
            <a:noFill/>
          </a:ln>
        </p:spPr>
        <p:txBody>
          <a:bodyPr spcFirstLastPara="1" wrap="square" lIns="0" tIns="0" rIns="0" bIns="0" anchor="t" anchorCtr="0">
            <a:noAutofit/>
          </a:bodyPr>
          <a:lstStyle/>
          <a:p>
            <a:pPr marL="457200" lvl="0" indent="-342900" algn="l" rtl="0">
              <a:lnSpc>
                <a:spcPct val="100000"/>
              </a:lnSpc>
              <a:spcBef>
                <a:spcPts val="0"/>
              </a:spcBef>
              <a:spcAft>
                <a:spcPts val="0"/>
              </a:spcAft>
              <a:buSzPts val="1800"/>
              <a:buNone/>
            </a:pPr>
            <a:r>
              <a:rPr lang="en-US"/>
              <a:t>Just Use Duncan’s Code ☺</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822"/>
        <p:cNvGrpSpPr/>
        <p:nvPr/>
      </p:nvGrpSpPr>
      <p:grpSpPr>
        <a:xfrm>
          <a:off x="0" y="0"/>
          <a:ext cx="0" cy="0"/>
          <a:chOff x="0" y="0"/>
          <a:chExt cx="0" cy="0"/>
        </a:xfrm>
      </p:grpSpPr>
      <p:sp>
        <p:nvSpPr>
          <p:cNvPr id="823" name="Google Shape;823;p74"/>
          <p:cNvSpPr txBox="1">
            <a:spLocks noGrp="1"/>
          </p:cNvSpPr>
          <p:nvPr>
            <p:ph type="title"/>
          </p:nvPr>
        </p:nvSpPr>
        <p:spPr>
          <a:xfrm>
            <a:off x="589108" y="938794"/>
            <a:ext cx="6427626" cy="1229360"/>
          </a:xfrm>
          <a:prstGeom prst="rect">
            <a:avLst/>
          </a:prstGeom>
          <a:noFill/>
          <a:ln>
            <a:noFill/>
          </a:ln>
        </p:spPr>
        <p:txBody>
          <a:bodyPr spcFirstLastPara="1" wrap="square" lIns="0" tIns="0" rIns="0" bIns="0" anchor="b" anchorCtr="0">
            <a:noAutofit/>
          </a:bodyPr>
          <a:lstStyle/>
          <a:p>
            <a:pPr marL="0" lvl="0" indent="0" algn="l" rtl="0">
              <a:lnSpc>
                <a:spcPct val="90000"/>
              </a:lnSpc>
              <a:spcBef>
                <a:spcPts val="0"/>
              </a:spcBef>
              <a:spcAft>
                <a:spcPts val="0"/>
              </a:spcAft>
              <a:buClr>
                <a:schemeClr val="accent2"/>
              </a:buClr>
              <a:buSzPts val="3600"/>
              <a:buFont typeface="Arial"/>
              <a:buNone/>
            </a:pPr>
            <a:r>
              <a:rPr lang="en-US"/>
              <a:t>Spring Batch</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28"/>
        <p:cNvGrpSpPr/>
        <p:nvPr/>
      </p:nvGrpSpPr>
      <p:grpSpPr>
        <a:xfrm>
          <a:off x="0" y="0"/>
          <a:ext cx="0" cy="0"/>
          <a:chOff x="0" y="0"/>
          <a:chExt cx="0" cy="0"/>
        </a:xfrm>
      </p:grpSpPr>
      <p:sp>
        <p:nvSpPr>
          <p:cNvPr id="829" name="Google Shape;829;p75"/>
          <p:cNvSpPr txBox="1">
            <a:spLocks noGrp="1"/>
          </p:cNvSpPr>
          <p:nvPr>
            <p:ph type="body" idx="1"/>
          </p:nvPr>
        </p:nvSpPr>
        <p:spPr>
          <a:xfrm>
            <a:off x="616505" y="1600201"/>
            <a:ext cx="10972800" cy="4572000"/>
          </a:xfrm>
          <a:prstGeom prst="rect">
            <a:avLst/>
          </a:prstGeom>
        </p:spPr>
        <p:txBody>
          <a:bodyPr spcFirstLastPara="1" wrap="square" lIns="0" tIns="0" rIns="0" bIns="0" anchor="t" anchorCtr="0">
            <a:noAutofit/>
          </a:bodyPr>
          <a:lstStyle/>
          <a:p>
            <a:pPr marL="0" lvl="0" indent="0" algn="l" rtl="0">
              <a:spcBef>
                <a:spcPts val="1500"/>
              </a:spcBef>
              <a:spcAft>
                <a:spcPts val="0"/>
              </a:spcAft>
              <a:buNone/>
            </a:pPr>
            <a:r>
              <a:rPr lang="en-US"/>
              <a:t>Spring Batch developed by SpringSource (VMware) and Accenture to capture and codify decades of shared experience writing and running batch jobs in multiple languages and for multiple systems.</a:t>
            </a:r>
            <a:endParaRPr/>
          </a:p>
          <a:p>
            <a:pPr marL="0" lvl="0" indent="0" algn="l" rtl="0">
              <a:spcBef>
                <a:spcPts val="1500"/>
              </a:spcBef>
              <a:spcAft>
                <a:spcPts val="0"/>
              </a:spcAft>
              <a:buNone/>
            </a:pPr>
            <a:r>
              <a:rPr lang="en-US"/>
              <a:t>Spring Batch (2008) was the inspiration for JBatch - JSR-352 (2014), and is a conformant implementation.</a:t>
            </a:r>
            <a:endParaRPr/>
          </a:p>
          <a:p>
            <a:pPr marL="0" lvl="0" indent="0" algn="l" rtl="0">
              <a:spcBef>
                <a:spcPts val="1500"/>
              </a:spcBef>
              <a:spcAft>
                <a:spcPts val="0"/>
              </a:spcAft>
              <a:buNone/>
            </a:pPr>
            <a:r>
              <a:rPr lang="en-US"/>
              <a:t>Fully integrated with the rest of the Spring ecosystem</a:t>
            </a:r>
            <a:endParaRPr/>
          </a:p>
          <a:p>
            <a:pPr marL="457200" lvl="0" indent="-342900" algn="l" rtl="0">
              <a:spcBef>
                <a:spcPts val="1500"/>
              </a:spcBef>
              <a:spcAft>
                <a:spcPts val="0"/>
              </a:spcAft>
              <a:buSzPts val="1800"/>
              <a:buChar char="-"/>
            </a:pPr>
            <a:r>
              <a:rPr lang="en-US"/>
              <a:t>consume Spring Integration components</a:t>
            </a:r>
            <a:endParaRPr/>
          </a:p>
          <a:p>
            <a:pPr marL="457200" lvl="0" indent="-342900" algn="l" rtl="0">
              <a:spcBef>
                <a:spcPts val="0"/>
              </a:spcBef>
              <a:spcAft>
                <a:spcPts val="0"/>
              </a:spcAft>
              <a:buSzPts val="1800"/>
              <a:buChar char="-"/>
            </a:pPr>
            <a:r>
              <a:rPr lang="en-US"/>
              <a:t>deploy using Spring Cloud Data Flow</a:t>
            </a:r>
            <a:endParaRPr/>
          </a:p>
          <a:p>
            <a:pPr marL="457200" lvl="0" indent="-342900" algn="l" rtl="0">
              <a:spcBef>
                <a:spcPts val="0"/>
              </a:spcBef>
              <a:spcAft>
                <a:spcPts val="0"/>
              </a:spcAft>
              <a:buSzPts val="1800"/>
              <a:buChar char="-"/>
            </a:pPr>
            <a:r>
              <a:rPr lang="en-US"/>
              <a:t>wrap multiple jobs using Spring Cloud Task</a:t>
            </a:r>
            <a:endParaRPr/>
          </a:p>
          <a:p>
            <a:pPr marL="0" lvl="0" indent="0" algn="l" rtl="0">
              <a:spcBef>
                <a:spcPts val="1500"/>
              </a:spcBef>
              <a:spcAft>
                <a:spcPts val="0"/>
              </a:spcAft>
              <a:buNone/>
            </a:pPr>
            <a:r>
              <a:rPr lang="en-US"/>
              <a:t>Battle tested</a:t>
            </a:r>
            <a:endParaRPr/>
          </a:p>
          <a:p>
            <a:pPr marL="0" lvl="0" indent="0" algn="l" rtl="0">
              <a:spcBef>
                <a:spcPts val="1500"/>
              </a:spcBef>
              <a:spcAft>
                <a:spcPts val="0"/>
              </a:spcAft>
              <a:buNone/>
            </a:pPr>
            <a:endParaRPr/>
          </a:p>
        </p:txBody>
      </p:sp>
      <p:sp>
        <p:nvSpPr>
          <p:cNvPr id="830" name="Google Shape;830;p75"/>
          <p:cNvSpPr txBox="1">
            <a:spLocks noGrp="1"/>
          </p:cNvSpPr>
          <p:nvPr>
            <p:ph type="subTitle" idx="2"/>
          </p:nvPr>
        </p:nvSpPr>
        <p:spPr>
          <a:xfrm>
            <a:off x="592866" y="811830"/>
            <a:ext cx="10987800" cy="2478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t>If It Didn’t Exist, You’d Have To Invent It</a:t>
            </a:r>
            <a:endParaRPr/>
          </a:p>
        </p:txBody>
      </p:sp>
      <p:sp>
        <p:nvSpPr>
          <p:cNvPr id="831" name="Google Shape;831;p75"/>
          <p:cNvSpPr txBox="1">
            <a:spLocks noGrp="1"/>
          </p:cNvSpPr>
          <p:nvPr>
            <p:ph type="title"/>
          </p:nvPr>
        </p:nvSpPr>
        <p:spPr>
          <a:xfrm>
            <a:off x="579809" y="412751"/>
            <a:ext cx="11001000" cy="3810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a:t>Why Use Spring Batch?</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35"/>
        <p:cNvGrpSpPr/>
        <p:nvPr/>
      </p:nvGrpSpPr>
      <p:grpSpPr>
        <a:xfrm>
          <a:off x="0" y="0"/>
          <a:ext cx="0" cy="0"/>
          <a:chOff x="0" y="0"/>
          <a:chExt cx="0" cy="0"/>
        </a:xfrm>
      </p:grpSpPr>
      <p:sp>
        <p:nvSpPr>
          <p:cNvPr id="836" name="Google Shape;836;p76"/>
          <p:cNvSpPr txBox="1">
            <a:spLocks noGrp="1"/>
          </p:cNvSpPr>
          <p:nvPr>
            <p:ph type="body" idx="1"/>
          </p:nvPr>
        </p:nvSpPr>
        <p:spPr>
          <a:xfrm>
            <a:off x="1" y="1600201"/>
            <a:ext cx="5866360" cy="4572000"/>
          </a:xfrm>
          <a:prstGeom prst="rect">
            <a:avLst/>
          </a:prstGeom>
          <a:solidFill>
            <a:schemeClr val="lt2"/>
          </a:solidFill>
          <a:ln>
            <a:noFill/>
          </a:ln>
        </p:spPr>
        <p:txBody>
          <a:bodyPr spcFirstLastPara="1" wrap="square" lIns="594350" tIns="1371600" rIns="548625" bIns="0" anchor="t" anchorCtr="0">
            <a:noAutofit/>
          </a:bodyPr>
          <a:lstStyle/>
          <a:p>
            <a:pPr marL="457200" lvl="0" indent="-331470" algn="l" rtl="0">
              <a:lnSpc>
                <a:spcPct val="100000"/>
              </a:lnSpc>
              <a:spcBef>
                <a:spcPts val="2400"/>
              </a:spcBef>
              <a:spcAft>
                <a:spcPts val="0"/>
              </a:spcAft>
              <a:buSzPts val="1620"/>
              <a:buChar char="​"/>
            </a:pPr>
            <a:r>
              <a:rPr lang="en-US"/>
              <a:t>A framework built on Spring for writing batch processing applications in Java</a:t>
            </a:r>
            <a:endParaRPr/>
          </a:p>
          <a:p>
            <a:pPr marL="457200" lvl="0" indent="-331470" algn="l" rtl="0">
              <a:lnSpc>
                <a:spcPct val="100000"/>
              </a:lnSpc>
              <a:spcBef>
                <a:spcPts val="2400"/>
              </a:spcBef>
              <a:spcAft>
                <a:spcPts val="0"/>
              </a:spcAft>
              <a:buSzPts val="1620"/>
              <a:buChar char="​"/>
            </a:pPr>
            <a:r>
              <a:rPr lang="en-US"/>
              <a:t>A set of architectural patterns which provide a standard way to implement desirable features such as observability, restartability and scalability</a:t>
            </a:r>
            <a:endParaRPr/>
          </a:p>
        </p:txBody>
      </p:sp>
      <p:sp>
        <p:nvSpPr>
          <p:cNvPr id="837" name="Google Shape;837;p76"/>
          <p:cNvSpPr txBox="1">
            <a:spLocks noGrp="1"/>
          </p:cNvSpPr>
          <p:nvPr>
            <p:ph type="body" idx="2"/>
          </p:nvPr>
        </p:nvSpPr>
        <p:spPr>
          <a:xfrm>
            <a:off x="6323381" y="1600201"/>
            <a:ext cx="5865445" cy="4572000"/>
          </a:xfrm>
          <a:prstGeom prst="rect">
            <a:avLst/>
          </a:prstGeom>
          <a:solidFill>
            <a:schemeClr val="lt2"/>
          </a:solidFill>
          <a:ln>
            <a:noFill/>
          </a:ln>
        </p:spPr>
        <p:txBody>
          <a:bodyPr spcFirstLastPara="1" wrap="square" lIns="548625" tIns="1371600" rIns="548625" bIns="0" anchor="t" anchorCtr="0">
            <a:noAutofit/>
          </a:bodyPr>
          <a:lstStyle/>
          <a:p>
            <a:pPr marL="457200" lvl="0" indent="-331470" algn="l" rtl="0">
              <a:lnSpc>
                <a:spcPct val="100000"/>
              </a:lnSpc>
              <a:spcBef>
                <a:spcPts val="2400"/>
              </a:spcBef>
              <a:spcAft>
                <a:spcPts val="0"/>
              </a:spcAft>
              <a:buSzPts val="1620"/>
              <a:buChar char="​"/>
            </a:pPr>
            <a:r>
              <a:rPr lang="en-US" dirty="0"/>
              <a:t>A scheduler</a:t>
            </a:r>
            <a:endParaRPr dirty="0"/>
          </a:p>
          <a:p>
            <a:pPr marL="125730" lvl="0" indent="0" algn="l" rtl="0">
              <a:lnSpc>
                <a:spcPct val="100000"/>
              </a:lnSpc>
              <a:spcBef>
                <a:spcPts val="2400"/>
              </a:spcBef>
              <a:spcAft>
                <a:spcPts val="0"/>
              </a:spcAft>
              <a:buSzPts val="1620"/>
              <a:buNone/>
            </a:pPr>
            <a:endParaRPr dirty="0"/>
          </a:p>
        </p:txBody>
      </p:sp>
      <p:sp>
        <p:nvSpPr>
          <p:cNvPr id="838" name="Google Shape;838;p76"/>
          <p:cNvSpPr txBox="1">
            <a:spLocks noGrp="1"/>
          </p:cNvSpPr>
          <p:nvPr>
            <p:ph type="body" idx="3"/>
          </p:nvPr>
        </p:nvSpPr>
        <p:spPr>
          <a:xfrm>
            <a:off x="0" y="1806122"/>
            <a:ext cx="5637213" cy="911225"/>
          </a:xfrm>
          <a:prstGeom prst="rect">
            <a:avLst/>
          </a:prstGeom>
          <a:solidFill>
            <a:schemeClr val="accent4"/>
          </a:solidFill>
          <a:ln>
            <a:noFill/>
          </a:ln>
        </p:spPr>
        <p:txBody>
          <a:bodyPr spcFirstLastPara="1" wrap="square" lIns="594350" tIns="91425" rIns="457200" bIns="91425" anchor="ctr" anchorCtr="0">
            <a:noAutofit/>
          </a:bodyPr>
          <a:lstStyle/>
          <a:p>
            <a:pPr marL="457200" lvl="0" indent="-342900" algn="l" rtl="0">
              <a:lnSpc>
                <a:spcPct val="100000"/>
              </a:lnSpc>
              <a:spcBef>
                <a:spcPts val="1800"/>
              </a:spcBef>
              <a:spcAft>
                <a:spcPts val="0"/>
              </a:spcAft>
              <a:buSzPts val="1800"/>
              <a:buChar char="​"/>
            </a:pPr>
            <a:r>
              <a:rPr lang="en-US"/>
              <a:t>It Is</a:t>
            </a:r>
            <a:endParaRPr/>
          </a:p>
        </p:txBody>
      </p:sp>
      <p:sp>
        <p:nvSpPr>
          <p:cNvPr id="839" name="Google Shape;839;p76"/>
          <p:cNvSpPr txBox="1">
            <a:spLocks noGrp="1"/>
          </p:cNvSpPr>
          <p:nvPr>
            <p:ph type="body" idx="4"/>
          </p:nvPr>
        </p:nvSpPr>
        <p:spPr>
          <a:xfrm>
            <a:off x="6551613" y="1806122"/>
            <a:ext cx="5637212" cy="911225"/>
          </a:xfrm>
          <a:prstGeom prst="rect">
            <a:avLst/>
          </a:prstGeom>
          <a:solidFill>
            <a:schemeClr val="accent1"/>
          </a:solidFill>
          <a:ln>
            <a:noFill/>
          </a:ln>
        </p:spPr>
        <p:txBody>
          <a:bodyPr spcFirstLastPara="1" wrap="square" lIns="338325" tIns="91425" rIns="612625" bIns="91425" anchor="ctr" anchorCtr="0">
            <a:noAutofit/>
          </a:bodyPr>
          <a:lstStyle/>
          <a:p>
            <a:pPr marL="457200" lvl="0" indent="-342900" algn="l" rtl="0">
              <a:lnSpc>
                <a:spcPct val="100000"/>
              </a:lnSpc>
              <a:spcBef>
                <a:spcPts val="1800"/>
              </a:spcBef>
              <a:spcAft>
                <a:spcPts val="0"/>
              </a:spcAft>
              <a:buSzPts val="1800"/>
              <a:buChar char="​"/>
            </a:pPr>
            <a:r>
              <a:rPr lang="en-US"/>
              <a:t>It Is Not</a:t>
            </a:r>
            <a:endParaRPr/>
          </a:p>
        </p:txBody>
      </p:sp>
      <p:sp>
        <p:nvSpPr>
          <p:cNvPr id="840" name="Google Shape;840;p76"/>
          <p:cNvSpPr txBox="1">
            <a:spLocks noGrp="1"/>
          </p:cNvSpPr>
          <p:nvPr>
            <p:ph type="title"/>
          </p:nvPr>
        </p:nvSpPr>
        <p:spPr>
          <a:xfrm>
            <a:off x="579809" y="412751"/>
            <a:ext cx="11001004" cy="381000"/>
          </a:xfrm>
          <a:prstGeom prst="rect">
            <a:avLst/>
          </a:prstGeom>
          <a:noFill/>
          <a:ln>
            <a:noFill/>
          </a:ln>
        </p:spPr>
        <p:txBody>
          <a:bodyPr spcFirstLastPara="1" wrap="square" lIns="0" tIns="0" rIns="0" bIns="0" anchor="b" anchorCtr="0">
            <a:noAutofit/>
          </a:bodyPr>
          <a:lstStyle/>
          <a:p>
            <a:pPr marL="0" lvl="0" indent="0" algn="l" rtl="0">
              <a:lnSpc>
                <a:spcPct val="90000"/>
              </a:lnSpc>
              <a:spcBef>
                <a:spcPts val="0"/>
              </a:spcBef>
              <a:spcAft>
                <a:spcPts val="0"/>
              </a:spcAft>
              <a:buClr>
                <a:schemeClr val="accent2"/>
              </a:buClr>
              <a:buSzPts val="2800"/>
              <a:buFont typeface="Arial"/>
              <a:buNone/>
            </a:pPr>
            <a:r>
              <a:rPr lang="en-US"/>
              <a:t>What Is Spring Batch?</a:t>
            </a:r>
            <a:endParaRPr/>
          </a:p>
        </p:txBody>
      </p:sp>
      <p:pic>
        <p:nvPicPr>
          <p:cNvPr id="841" name="Google Shape;841;p76"/>
          <p:cNvPicPr preferRelativeResize="0"/>
          <p:nvPr/>
        </p:nvPicPr>
        <p:blipFill>
          <a:blip r:embed="rId3">
            <a:alphaModFix/>
          </a:blip>
          <a:stretch>
            <a:fillRect/>
          </a:stretch>
        </p:blipFill>
        <p:spPr>
          <a:xfrm>
            <a:off x="11123625" y="0"/>
            <a:ext cx="1065200" cy="1601805"/>
          </a:xfrm>
          <a:prstGeom prst="rect">
            <a:avLst/>
          </a:prstGeom>
          <a:noFill/>
          <a:ln>
            <a:noFill/>
          </a:ln>
        </p:spPr>
      </p:pic>
      <p:sp>
        <p:nvSpPr>
          <p:cNvPr id="842" name="Google Shape;842;p76"/>
          <p:cNvSpPr txBox="1"/>
          <p:nvPr/>
        </p:nvSpPr>
        <p:spPr>
          <a:xfrm>
            <a:off x="9440100" y="6548200"/>
            <a:ext cx="2286000" cy="193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800"/>
              <a:t>Image: </a:t>
            </a:r>
            <a:r>
              <a:rPr lang="en-US" sz="800" u="sng">
                <a:solidFill>
                  <a:schemeClr val="hlink"/>
                </a:solidFill>
                <a:hlinkClick r:id="rId4"/>
              </a:rPr>
              <a:t>http://www.cullysbakery.com/breads</a:t>
            </a:r>
            <a:endParaRPr sz="8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846"/>
        <p:cNvGrpSpPr/>
        <p:nvPr/>
      </p:nvGrpSpPr>
      <p:grpSpPr>
        <a:xfrm>
          <a:off x="0" y="0"/>
          <a:ext cx="0" cy="0"/>
          <a:chOff x="0" y="0"/>
          <a:chExt cx="0" cy="0"/>
        </a:xfrm>
      </p:grpSpPr>
      <p:sp>
        <p:nvSpPr>
          <p:cNvPr id="847" name="Google Shape;847;p77"/>
          <p:cNvSpPr txBox="1">
            <a:spLocks noGrp="1"/>
          </p:cNvSpPr>
          <p:nvPr>
            <p:ph type="title"/>
          </p:nvPr>
        </p:nvSpPr>
        <p:spPr>
          <a:xfrm>
            <a:off x="579809" y="412751"/>
            <a:ext cx="11001004" cy="381000"/>
          </a:xfrm>
          <a:prstGeom prst="rect">
            <a:avLst/>
          </a:prstGeom>
          <a:noFill/>
          <a:ln>
            <a:noFill/>
          </a:ln>
        </p:spPr>
        <p:txBody>
          <a:bodyPr spcFirstLastPara="1" wrap="square" lIns="0" tIns="0" rIns="0" bIns="0" anchor="b" anchorCtr="0">
            <a:noAutofit/>
          </a:bodyPr>
          <a:lstStyle/>
          <a:p>
            <a:pPr marL="0" lvl="0" indent="0" algn="l" rtl="0">
              <a:lnSpc>
                <a:spcPct val="90000"/>
              </a:lnSpc>
              <a:spcBef>
                <a:spcPts val="0"/>
              </a:spcBef>
              <a:spcAft>
                <a:spcPts val="0"/>
              </a:spcAft>
              <a:buClr>
                <a:schemeClr val="accent2"/>
              </a:buClr>
              <a:buSzPts val="2800"/>
              <a:buFont typeface="Arial"/>
              <a:buNone/>
            </a:pPr>
            <a:r>
              <a:rPr lang="en-US"/>
              <a:t>(Some) Spring Batch Components</a:t>
            </a:r>
            <a:endParaRPr/>
          </a:p>
        </p:txBody>
      </p:sp>
      <p:sp>
        <p:nvSpPr>
          <p:cNvPr id="848" name="Google Shape;848;p77"/>
          <p:cNvSpPr txBox="1">
            <a:spLocks noGrp="1"/>
          </p:cNvSpPr>
          <p:nvPr>
            <p:ph type="body" idx="1"/>
          </p:nvPr>
        </p:nvSpPr>
        <p:spPr>
          <a:xfrm>
            <a:off x="8380413" y="1600200"/>
            <a:ext cx="3808412" cy="4572000"/>
          </a:xfrm>
          <a:prstGeom prst="rect">
            <a:avLst/>
          </a:prstGeom>
          <a:noFill/>
          <a:ln>
            <a:noFill/>
          </a:ln>
        </p:spPr>
        <p:txBody>
          <a:bodyPr spcFirstLastPara="1" wrap="square" lIns="0" tIns="457200" rIns="594350" bIns="457200" anchor="t" anchorCtr="0">
            <a:noAutofit/>
          </a:bodyPr>
          <a:lstStyle/>
          <a:p>
            <a:pPr marL="457200" lvl="0" indent="-331470" algn="l" rtl="0">
              <a:lnSpc>
                <a:spcPct val="100000"/>
              </a:lnSpc>
              <a:spcBef>
                <a:spcPts val="1800"/>
              </a:spcBef>
              <a:spcAft>
                <a:spcPts val="0"/>
              </a:spcAft>
              <a:buSzPts val="1620"/>
              <a:buChar char="​"/>
            </a:pPr>
            <a:r>
              <a:rPr lang="en-US" sz="1400"/>
              <a:t>A Job is simply a container for Step instances. It combines multiple steps that belong logically together in a flow and allows for configuration of properties global to all steps, such as restartability</a:t>
            </a:r>
            <a:endParaRPr sz="1400"/>
          </a:p>
          <a:p>
            <a:pPr marL="457200" lvl="0" indent="-331470" algn="l" rtl="0">
              <a:lnSpc>
                <a:spcPct val="100000"/>
              </a:lnSpc>
              <a:spcBef>
                <a:spcPts val="1800"/>
              </a:spcBef>
              <a:spcAft>
                <a:spcPts val="0"/>
              </a:spcAft>
              <a:buSzPts val="1620"/>
              <a:buChar char="​"/>
            </a:pPr>
            <a:r>
              <a:rPr lang="en-US" sz="1400"/>
              <a:t>The job configuration contains:</a:t>
            </a:r>
            <a:endParaRPr/>
          </a:p>
          <a:p>
            <a:pPr marL="457200" lvl="0" indent="-331470" algn="l" rtl="0">
              <a:lnSpc>
                <a:spcPct val="100000"/>
              </a:lnSpc>
              <a:spcBef>
                <a:spcPts val="1800"/>
              </a:spcBef>
              <a:spcAft>
                <a:spcPts val="0"/>
              </a:spcAft>
              <a:buSzPts val="1620"/>
              <a:buFont typeface="Arial"/>
              <a:buChar char="•"/>
            </a:pPr>
            <a:r>
              <a:rPr lang="en-US" sz="1400"/>
              <a:t>The simple name of the job.</a:t>
            </a:r>
            <a:endParaRPr/>
          </a:p>
          <a:p>
            <a:pPr marL="457200" lvl="0" indent="-331470" algn="l" rtl="0">
              <a:lnSpc>
                <a:spcPct val="100000"/>
              </a:lnSpc>
              <a:spcBef>
                <a:spcPts val="1800"/>
              </a:spcBef>
              <a:spcAft>
                <a:spcPts val="0"/>
              </a:spcAft>
              <a:buSzPts val="1620"/>
              <a:buFont typeface="Arial"/>
              <a:buChar char="•"/>
            </a:pPr>
            <a:r>
              <a:rPr lang="en-US" sz="1400"/>
              <a:t>Definition and ordering of Step instances</a:t>
            </a:r>
            <a:endParaRPr/>
          </a:p>
          <a:p>
            <a:pPr marL="457200" lvl="0" indent="-331470" algn="l" rtl="0">
              <a:lnSpc>
                <a:spcPct val="100000"/>
              </a:lnSpc>
              <a:spcBef>
                <a:spcPts val="1800"/>
              </a:spcBef>
              <a:spcAft>
                <a:spcPts val="0"/>
              </a:spcAft>
              <a:buSzPts val="1620"/>
              <a:buFont typeface="Arial"/>
              <a:buChar char="•"/>
            </a:pPr>
            <a:r>
              <a:rPr lang="en-US" sz="1400"/>
              <a:t>Whether or not the job is restartable</a:t>
            </a:r>
            <a:endParaRPr sz="1400"/>
          </a:p>
          <a:p>
            <a:pPr marL="457200" lvl="0" indent="-228600" algn="l" rtl="0">
              <a:lnSpc>
                <a:spcPct val="100000"/>
              </a:lnSpc>
              <a:spcBef>
                <a:spcPts val="1800"/>
              </a:spcBef>
              <a:spcAft>
                <a:spcPts val="0"/>
              </a:spcAft>
              <a:buSzPts val="1620"/>
              <a:buNone/>
            </a:pPr>
            <a:endParaRPr sz="1400"/>
          </a:p>
        </p:txBody>
      </p:sp>
      <p:sp>
        <p:nvSpPr>
          <p:cNvPr id="849" name="Google Shape;849;p77"/>
          <p:cNvSpPr txBox="1">
            <a:spLocks noGrp="1"/>
          </p:cNvSpPr>
          <p:nvPr>
            <p:ph type="subTitle" idx="2"/>
          </p:nvPr>
        </p:nvSpPr>
        <p:spPr>
          <a:xfrm>
            <a:off x="592866" y="811830"/>
            <a:ext cx="10962687" cy="247743"/>
          </a:xfrm>
          <a:prstGeom prst="rect">
            <a:avLst/>
          </a:prstGeom>
          <a:noFill/>
          <a:ln>
            <a:noFill/>
          </a:ln>
        </p:spPr>
        <p:txBody>
          <a:bodyPr spcFirstLastPara="1" wrap="square" lIns="0" tIns="0" rIns="0" bIns="0" anchor="t" anchorCtr="0">
            <a:noAutofit/>
          </a:bodyPr>
          <a:lstStyle/>
          <a:p>
            <a:pPr marL="457200" lvl="0" indent="-342900" algn="l" rtl="0">
              <a:lnSpc>
                <a:spcPct val="100000"/>
              </a:lnSpc>
              <a:spcBef>
                <a:spcPts val="0"/>
              </a:spcBef>
              <a:spcAft>
                <a:spcPts val="0"/>
              </a:spcAft>
              <a:buSzPts val="1800"/>
              <a:buNone/>
            </a:pPr>
            <a:r>
              <a:rPr lang="en-US"/>
              <a:t>Job, Step, Reader, Processor, Writer</a:t>
            </a:r>
            <a:endParaRPr/>
          </a:p>
        </p:txBody>
      </p:sp>
      <p:sp>
        <p:nvSpPr>
          <p:cNvPr id="850" name="Google Shape;850;p77"/>
          <p:cNvSpPr/>
          <p:nvPr/>
        </p:nvSpPr>
        <p:spPr>
          <a:xfrm>
            <a:off x="959370" y="1828800"/>
            <a:ext cx="6385810" cy="4227226"/>
          </a:xfrm>
          <a:prstGeom prst="roundRect">
            <a:avLst>
              <a:gd name="adj" fmla="val 4610"/>
            </a:avLst>
          </a:prstGeom>
          <a:solidFill>
            <a:schemeClr val="accent1"/>
          </a:solidFill>
          <a:ln w="25400" cap="flat" cmpd="sng">
            <a:solidFill>
              <a:srgbClr val="00699F"/>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1800" b="1" i="0" u="none" strike="noStrike" cap="none">
                <a:solidFill>
                  <a:schemeClr val="lt1"/>
                </a:solidFill>
                <a:latin typeface="Arial"/>
                <a:ea typeface="Arial"/>
                <a:cs typeface="Arial"/>
                <a:sym typeface="Arial"/>
              </a:rPr>
              <a:t>Job</a:t>
            </a:r>
            <a:endParaRPr/>
          </a:p>
        </p:txBody>
      </p:sp>
      <p:sp>
        <p:nvSpPr>
          <p:cNvPr id="851" name="Google Shape;851;p77"/>
          <p:cNvSpPr/>
          <p:nvPr/>
        </p:nvSpPr>
        <p:spPr>
          <a:xfrm>
            <a:off x="1336622" y="2908091"/>
            <a:ext cx="986853" cy="2655757"/>
          </a:xfrm>
          <a:prstGeom prst="roundRect">
            <a:avLst>
              <a:gd name="adj" fmla="val 16667"/>
            </a:avLst>
          </a:prstGeom>
          <a:solidFill>
            <a:srgbClr val="74C966"/>
          </a:solidFill>
          <a:ln w="25400" cap="flat" cmpd="sng">
            <a:solidFill>
              <a:srgbClr val="00699F"/>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1800" b="1" i="0" u="none" strike="noStrike" cap="none">
                <a:solidFill>
                  <a:schemeClr val="lt1"/>
                </a:solidFill>
                <a:latin typeface="Arial"/>
                <a:ea typeface="Arial"/>
                <a:cs typeface="Arial"/>
                <a:sym typeface="Arial"/>
              </a:rPr>
              <a:t>Step</a:t>
            </a:r>
            <a:endParaRPr/>
          </a:p>
        </p:txBody>
      </p:sp>
      <p:sp>
        <p:nvSpPr>
          <p:cNvPr id="852" name="Google Shape;852;p77"/>
          <p:cNvSpPr/>
          <p:nvPr/>
        </p:nvSpPr>
        <p:spPr>
          <a:xfrm>
            <a:off x="2700727" y="2923081"/>
            <a:ext cx="986853" cy="2655757"/>
          </a:xfrm>
          <a:prstGeom prst="roundRect">
            <a:avLst>
              <a:gd name="adj" fmla="val 16667"/>
            </a:avLst>
          </a:prstGeom>
          <a:solidFill>
            <a:srgbClr val="74C966"/>
          </a:solidFill>
          <a:ln w="25400" cap="flat" cmpd="sng">
            <a:solidFill>
              <a:srgbClr val="00699F"/>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1800" b="1" i="0" u="none" strike="noStrike" cap="none">
                <a:solidFill>
                  <a:schemeClr val="lt1"/>
                </a:solidFill>
                <a:latin typeface="Arial"/>
                <a:ea typeface="Arial"/>
                <a:cs typeface="Arial"/>
                <a:sym typeface="Arial"/>
              </a:rPr>
              <a:t>Step</a:t>
            </a:r>
            <a:endParaRPr/>
          </a:p>
        </p:txBody>
      </p:sp>
      <p:sp>
        <p:nvSpPr>
          <p:cNvPr id="853" name="Google Shape;853;p77"/>
          <p:cNvSpPr/>
          <p:nvPr/>
        </p:nvSpPr>
        <p:spPr>
          <a:xfrm>
            <a:off x="4007368" y="2923081"/>
            <a:ext cx="986853" cy="2655757"/>
          </a:xfrm>
          <a:prstGeom prst="roundRect">
            <a:avLst>
              <a:gd name="adj" fmla="val 16667"/>
            </a:avLst>
          </a:prstGeom>
          <a:solidFill>
            <a:srgbClr val="74C966"/>
          </a:solidFill>
          <a:ln w="25400" cap="flat" cmpd="sng">
            <a:solidFill>
              <a:srgbClr val="00699F"/>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1800" b="1" i="0" u="none" strike="noStrike" cap="none">
                <a:solidFill>
                  <a:schemeClr val="lt1"/>
                </a:solidFill>
                <a:latin typeface="Arial"/>
                <a:ea typeface="Arial"/>
                <a:cs typeface="Arial"/>
                <a:sym typeface="Arial"/>
              </a:rPr>
              <a:t>Step</a:t>
            </a:r>
            <a:endParaRPr/>
          </a:p>
        </p:txBody>
      </p:sp>
      <p:sp>
        <p:nvSpPr>
          <p:cNvPr id="854" name="Google Shape;854;p77"/>
          <p:cNvSpPr/>
          <p:nvPr/>
        </p:nvSpPr>
        <p:spPr>
          <a:xfrm>
            <a:off x="5272783" y="2908091"/>
            <a:ext cx="1802574" cy="2655757"/>
          </a:xfrm>
          <a:prstGeom prst="roundRect">
            <a:avLst>
              <a:gd name="adj" fmla="val 8351"/>
            </a:avLst>
          </a:prstGeom>
          <a:solidFill>
            <a:srgbClr val="74C966"/>
          </a:solidFill>
          <a:ln w="25400" cap="flat" cmpd="sng">
            <a:solidFill>
              <a:srgbClr val="00699F"/>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1800" b="1" i="0" u="none" strike="noStrike" cap="none">
                <a:solidFill>
                  <a:schemeClr val="lt1"/>
                </a:solidFill>
                <a:latin typeface="Arial"/>
                <a:ea typeface="Arial"/>
                <a:cs typeface="Arial"/>
                <a:sym typeface="Arial"/>
              </a:rPr>
              <a:t>Step</a:t>
            </a:r>
            <a:endParaRPr/>
          </a:p>
        </p:txBody>
      </p:sp>
      <p:sp>
        <p:nvSpPr>
          <p:cNvPr id="855" name="Google Shape;855;p77"/>
          <p:cNvSpPr/>
          <p:nvPr/>
        </p:nvSpPr>
        <p:spPr>
          <a:xfrm>
            <a:off x="5428937" y="3429000"/>
            <a:ext cx="1500273" cy="507168"/>
          </a:xfrm>
          <a:prstGeom prst="roundRect">
            <a:avLst>
              <a:gd name="adj" fmla="val 8351"/>
            </a:avLst>
          </a:prstGeom>
          <a:solidFill>
            <a:srgbClr val="006CA3"/>
          </a:solidFill>
          <a:ln w="25400" cap="flat" cmpd="sng">
            <a:solidFill>
              <a:srgbClr val="00699F"/>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1400" b="1" i="0" u="none" strike="noStrike" cap="none">
                <a:solidFill>
                  <a:schemeClr val="lt1"/>
                </a:solidFill>
                <a:latin typeface="Arial"/>
                <a:ea typeface="Arial"/>
                <a:cs typeface="Arial"/>
                <a:sym typeface="Arial"/>
              </a:rPr>
              <a:t>ItemReader</a:t>
            </a:r>
            <a:endParaRPr sz="1400" b="1" i="0" u="none" strike="noStrike" cap="none">
              <a:solidFill>
                <a:schemeClr val="lt1"/>
              </a:solidFill>
              <a:latin typeface="Arial"/>
              <a:ea typeface="Arial"/>
              <a:cs typeface="Arial"/>
              <a:sym typeface="Arial"/>
            </a:endParaRPr>
          </a:p>
        </p:txBody>
      </p:sp>
      <p:sp>
        <p:nvSpPr>
          <p:cNvPr id="856" name="Google Shape;856;p77"/>
          <p:cNvSpPr/>
          <p:nvPr/>
        </p:nvSpPr>
        <p:spPr>
          <a:xfrm>
            <a:off x="5428937" y="4169763"/>
            <a:ext cx="1500273" cy="507168"/>
          </a:xfrm>
          <a:prstGeom prst="roundRect">
            <a:avLst>
              <a:gd name="adj" fmla="val 8351"/>
            </a:avLst>
          </a:prstGeom>
          <a:solidFill>
            <a:srgbClr val="006CA3"/>
          </a:solidFill>
          <a:ln w="25400" cap="flat" cmpd="sng">
            <a:solidFill>
              <a:srgbClr val="00699F"/>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1400" b="1" i="0" u="none" strike="noStrike" cap="none">
                <a:solidFill>
                  <a:schemeClr val="lt1"/>
                </a:solidFill>
                <a:latin typeface="Arial"/>
                <a:ea typeface="Arial"/>
                <a:cs typeface="Arial"/>
                <a:sym typeface="Arial"/>
              </a:rPr>
              <a:t>ItemProcessor</a:t>
            </a:r>
            <a:endParaRPr sz="1400" b="1" i="0" u="none" strike="noStrike" cap="none">
              <a:solidFill>
                <a:schemeClr val="lt1"/>
              </a:solidFill>
              <a:latin typeface="Arial"/>
              <a:ea typeface="Arial"/>
              <a:cs typeface="Arial"/>
              <a:sym typeface="Arial"/>
            </a:endParaRPr>
          </a:p>
        </p:txBody>
      </p:sp>
      <p:sp>
        <p:nvSpPr>
          <p:cNvPr id="857" name="Google Shape;857;p77"/>
          <p:cNvSpPr/>
          <p:nvPr/>
        </p:nvSpPr>
        <p:spPr>
          <a:xfrm>
            <a:off x="5430641" y="4866805"/>
            <a:ext cx="1500273" cy="507168"/>
          </a:xfrm>
          <a:prstGeom prst="roundRect">
            <a:avLst>
              <a:gd name="adj" fmla="val 8351"/>
            </a:avLst>
          </a:prstGeom>
          <a:solidFill>
            <a:srgbClr val="006CA3"/>
          </a:solidFill>
          <a:ln w="25400" cap="flat" cmpd="sng">
            <a:solidFill>
              <a:srgbClr val="00699F"/>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1400" b="1" i="0" u="none" strike="noStrike" cap="none">
                <a:solidFill>
                  <a:schemeClr val="lt1"/>
                </a:solidFill>
                <a:latin typeface="Arial"/>
                <a:ea typeface="Arial"/>
                <a:cs typeface="Arial"/>
                <a:sym typeface="Arial"/>
              </a:rPr>
              <a:t>ItemWriter</a:t>
            </a:r>
            <a:endParaRPr sz="1400" b="1" i="0" u="none" strike="noStrike" cap="none">
              <a:solidFill>
                <a:schemeClr val="lt1"/>
              </a:solidFill>
              <a:latin typeface="Arial"/>
              <a:ea typeface="Arial"/>
              <a:cs typeface="Arial"/>
              <a:sym typeface="Arial"/>
            </a:endParaRPr>
          </a:p>
        </p:txBody>
      </p:sp>
      <p:sp>
        <p:nvSpPr>
          <p:cNvPr id="858" name="Google Shape;858;p77"/>
          <p:cNvSpPr/>
          <p:nvPr/>
        </p:nvSpPr>
        <p:spPr>
          <a:xfrm>
            <a:off x="2853127" y="3075481"/>
            <a:ext cx="986853" cy="2655757"/>
          </a:xfrm>
          <a:prstGeom prst="roundRect">
            <a:avLst>
              <a:gd name="adj" fmla="val 16667"/>
            </a:avLst>
          </a:prstGeom>
          <a:solidFill>
            <a:srgbClr val="74C966"/>
          </a:solidFill>
          <a:ln w="25400" cap="flat" cmpd="sng">
            <a:solidFill>
              <a:srgbClr val="00699F"/>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1800" b="1" i="0" u="none" strike="noStrike" cap="none">
                <a:solidFill>
                  <a:schemeClr val="lt1"/>
                </a:solidFill>
                <a:latin typeface="Arial"/>
                <a:ea typeface="Arial"/>
                <a:cs typeface="Arial"/>
                <a:sym typeface="Arial"/>
              </a:rPr>
              <a:t>Step</a:t>
            </a:r>
            <a:endParaRPr/>
          </a:p>
        </p:txBody>
      </p:sp>
      <p:sp>
        <p:nvSpPr>
          <p:cNvPr id="859" name="Google Shape;859;p77"/>
          <p:cNvSpPr/>
          <p:nvPr/>
        </p:nvSpPr>
        <p:spPr>
          <a:xfrm>
            <a:off x="1454046" y="2428407"/>
            <a:ext cx="5366479" cy="269823"/>
          </a:xfrm>
          <a:prstGeom prst="rightArrow">
            <a:avLst>
              <a:gd name="adj1" fmla="val 50000"/>
              <a:gd name="adj2" fmla="val 50000"/>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860" name="Google Shape;860;p77"/>
          <p:cNvSpPr/>
          <p:nvPr/>
        </p:nvSpPr>
        <p:spPr>
          <a:xfrm>
            <a:off x="4007368" y="6424074"/>
            <a:ext cx="7742423" cy="3077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sng" strike="noStrike" cap="none">
                <a:solidFill>
                  <a:srgbClr val="000000"/>
                </a:solidFill>
                <a:latin typeface="Arial"/>
                <a:ea typeface="Arial"/>
                <a:cs typeface="Arial"/>
                <a:sym typeface="Arial"/>
                <a:hlinkClick r:id="rId3"/>
              </a:rPr>
              <a:t>https://docs.spring.io/spring-batch/docs/current/reference/html/domain.html#job</a:t>
            </a:r>
            <a:endParaRPr sz="1400" b="0" i="0" u="none" strike="noStrike" cap="none">
              <a:solidFill>
                <a:srgbClr val="000000"/>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864"/>
        <p:cNvGrpSpPr/>
        <p:nvPr/>
      </p:nvGrpSpPr>
      <p:grpSpPr>
        <a:xfrm>
          <a:off x="0" y="0"/>
          <a:ext cx="0" cy="0"/>
          <a:chOff x="0" y="0"/>
          <a:chExt cx="0" cy="0"/>
        </a:xfrm>
      </p:grpSpPr>
      <p:sp>
        <p:nvSpPr>
          <p:cNvPr id="865" name="Google Shape;865;p78"/>
          <p:cNvSpPr txBox="1">
            <a:spLocks noGrp="1"/>
          </p:cNvSpPr>
          <p:nvPr>
            <p:ph type="body" idx="1"/>
          </p:nvPr>
        </p:nvSpPr>
        <p:spPr>
          <a:xfrm>
            <a:off x="608014" y="2514600"/>
            <a:ext cx="5485844" cy="1828799"/>
          </a:xfrm>
          <a:prstGeom prst="rect">
            <a:avLst/>
          </a:prstGeom>
          <a:noFill/>
          <a:ln>
            <a:noFill/>
          </a:ln>
        </p:spPr>
        <p:txBody>
          <a:bodyPr spcFirstLastPara="1" wrap="square" lIns="0" tIns="0" rIns="0" bIns="0" anchor="ctr" anchorCtr="0">
            <a:noAutofit/>
          </a:bodyPr>
          <a:lstStyle/>
          <a:p>
            <a:pPr marL="457200" lvl="0" indent="-434340" algn="l" rtl="0">
              <a:lnSpc>
                <a:spcPct val="100000"/>
              </a:lnSpc>
              <a:spcBef>
                <a:spcPts val="0"/>
              </a:spcBef>
              <a:spcAft>
                <a:spcPts val="0"/>
              </a:spcAft>
              <a:buSzPts val="3240"/>
              <a:buChar char="​"/>
            </a:pPr>
            <a:r>
              <a:rPr lang="en-US"/>
              <a:t>Spring Task – A Lighter Alternative To Spring Batch</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869"/>
        <p:cNvGrpSpPr/>
        <p:nvPr/>
      </p:nvGrpSpPr>
      <p:grpSpPr>
        <a:xfrm>
          <a:off x="0" y="0"/>
          <a:ext cx="0" cy="0"/>
          <a:chOff x="0" y="0"/>
          <a:chExt cx="0" cy="0"/>
        </a:xfrm>
      </p:grpSpPr>
      <p:sp>
        <p:nvSpPr>
          <p:cNvPr id="870" name="Google Shape;870;p79"/>
          <p:cNvSpPr/>
          <p:nvPr/>
        </p:nvSpPr>
        <p:spPr>
          <a:xfrm>
            <a:off x="3539458" y="4067448"/>
            <a:ext cx="2894100" cy="2104800"/>
          </a:xfrm>
          <a:prstGeom prst="roundRect">
            <a:avLst>
              <a:gd name="adj" fmla="val 16667"/>
            </a:avLst>
          </a:prstGeom>
          <a:solidFill>
            <a:srgbClr val="74C966"/>
          </a:solidFill>
          <a:ln w="25400" cap="flat" cmpd="sng">
            <a:solidFill>
              <a:srgbClr val="00699F"/>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1400" b="0" i="0" u="none" strike="noStrike" cap="none">
                <a:solidFill>
                  <a:schemeClr val="lt1"/>
                </a:solidFill>
                <a:latin typeface="Arial"/>
                <a:ea typeface="Arial"/>
                <a:cs typeface="Arial"/>
                <a:sym typeface="Arial"/>
              </a:rPr>
              <a:t>Spring Cloud Task</a:t>
            </a:r>
            <a:endParaRPr/>
          </a:p>
        </p:txBody>
      </p:sp>
      <p:sp>
        <p:nvSpPr>
          <p:cNvPr id="871" name="Google Shape;871;p79"/>
          <p:cNvSpPr txBox="1">
            <a:spLocks noGrp="1"/>
          </p:cNvSpPr>
          <p:nvPr>
            <p:ph type="title"/>
          </p:nvPr>
        </p:nvSpPr>
        <p:spPr>
          <a:xfrm>
            <a:off x="579809" y="412751"/>
            <a:ext cx="11001004" cy="381000"/>
          </a:xfrm>
          <a:prstGeom prst="rect">
            <a:avLst/>
          </a:prstGeom>
          <a:noFill/>
          <a:ln>
            <a:noFill/>
          </a:ln>
        </p:spPr>
        <p:txBody>
          <a:bodyPr spcFirstLastPara="1" wrap="square" lIns="0" tIns="0" rIns="0" bIns="0" anchor="b" anchorCtr="0">
            <a:noAutofit/>
          </a:bodyPr>
          <a:lstStyle/>
          <a:p>
            <a:pPr marL="0" lvl="0" indent="0" algn="l" rtl="0">
              <a:lnSpc>
                <a:spcPct val="90000"/>
              </a:lnSpc>
              <a:spcBef>
                <a:spcPts val="0"/>
              </a:spcBef>
              <a:spcAft>
                <a:spcPts val="0"/>
              </a:spcAft>
              <a:buClr>
                <a:schemeClr val="accent2"/>
              </a:buClr>
              <a:buSzPts val="2800"/>
              <a:buFont typeface="Arial"/>
              <a:buNone/>
            </a:pPr>
            <a:r>
              <a:rPr lang="en-US"/>
              <a:t>Spring Cloud Task</a:t>
            </a:r>
            <a:endParaRPr/>
          </a:p>
        </p:txBody>
      </p:sp>
      <p:sp>
        <p:nvSpPr>
          <p:cNvPr id="872" name="Google Shape;872;p79"/>
          <p:cNvSpPr txBox="1">
            <a:spLocks noGrp="1"/>
          </p:cNvSpPr>
          <p:nvPr>
            <p:ph type="subTitle" idx="2"/>
          </p:nvPr>
        </p:nvSpPr>
        <p:spPr>
          <a:xfrm>
            <a:off x="592866" y="811830"/>
            <a:ext cx="10962687" cy="247743"/>
          </a:xfrm>
          <a:prstGeom prst="rect">
            <a:avLst/>
          </a:prstGeom>
          <a:noFill/>
          <a:ln>
            <a:noFill/>
          </a:ln>
        </p:spPr>
        <p:txBody>
          <a:bodyPr spcFirstLastPara="1" wrap="square" lIns="0" tIns="0" rIns="0" bIns="0" anchor="t" anchorCtr="0">
            <a:noAutofit/>
          </a:bodyPr>
          <a:lstStyle/>
          <a:p>
            <a:pPr marL="457200" lvl="0" indent="-342900" algn="l" rtl="0">
              <a:lnSpc>
                <a:spcPct val="100000"/>
              </a:lnSpc>
              <a:spcBef>
                <a:spcPts val="0"/>
              </a:spcBef>
              <a:spcAft>
                <a:spcPts val="0"/>
              </a:spcAft>
              <a:buSzPts val="1800"/>
              <a:buNone/>
            </a:pPr>
            <a:r>
              <a:rPr lang="en-US"/>
              <a:t>Keeping Track Of Tasks</a:t>
            </a:r>
            <a:endParaRPr/>
          </a:p>
        </p:txBody>
      </p:sp>
      <p:sp>
        <p:nvSpPr>
          <p:cNvPr id="873" name="Google Shape;873;p79"/>
          <p:cNvSpPr txBox="1">
            <a:spLocks noGrp="1"/>
          </p:cNvSpPr>
          <p:nvPr>
            <p:ph type="body" idx="3"/>
          </p:nvPr>
        </p:nvSpPr>
        <p:spPr>
          <a:xfrm>
            <a:off x="0" y="1600200"/>
            <a:ext cx="3162920" cy="4572000"/>
          </a:xfrm>
          <a:prstGeom prst="rect">
            <a:avLst/>
          </a:prstGeom>
          <a:solidFill>
            <a:schemeClr val="accent2"/>
          </a:solidFill>
          <a:ln>
            <a:noFill/>
          </a:ln>
        </p:spPr>
        <p:txBody>
          <a:bodyPr spcFirstLastPara="1" wrap="square" lIns="594350" tIns="457200" rIns="457200" bIns="457200" anchor="t" anchorCtr="0">
            <a:noAutofit/>
          </a:bodyPr>
          <a:lstStyle/>
          <a:p>
            <a:pPr marL="457200" lvl="0" indent="-320040" algn="l" rtl="0">
              <a:lnSpc>
                <a:spcPct val="100000"/>
              </a:lnSpc>
              <a:spcBef>
                <a:spcPts val="1800"/>
              </a:spcBef>
              <a:spcAft>
                <a:spcPts val="0"/>
              </a:spcAft>
              <a:buSzPts val="1440"/>
              <a:buChar char="​"/>
            </a:pPr>
            <a:r>
              <a:rPr lang="en-US"/>
              <a:t>Spring Cloud Task </a:t>
            </a:r>
            <a:endParaRPr/>
          </a:p>
          <a:p>
            <a:pPr marL="457200" lvl="0" indent="-320040" algn="l" rtl="0">
              <a:lnSpc>
                <a:spcPct val="100000"/>
              </a:lnSpc>
              <a:spcBef>
                <a:spcPts val="1800"/>
              </a:spcBef>
              <a:spcAft>
                <a:spcPts val="0"/>
              </a:spcAft>
              <a:buSzPts val="1440"/>
              <a:buChar char="​"/>
            </a:pPr>
            <a:r>
              <a:rPr lang="en-US"/>
              <a:t>Wraps a Spring Boot Application </a:t>
            </a:r>
            <a:endParaRPr/>
          </a:p>
          <a:p>
            <a:pPr marL="457200" lvl="0" indent="-320040" algn="l" rtl="0">
              <a:lnSpc>
                <a:spcPct val="100000"/>
              </a:lnSpc>
              <a:spcBef>
                <a:spcPts val="1800"/>
              </a:spcBef>
              <a:spcAft>
                <a:spcPts val="0"/>
              </a:spcAft>
              <a:buSzPts val="1440"/>
              <a:buChar char="​"/>
            </a:pPr>
            <a:r>
              <a:rPr lang="en-US"/>
              <a:t>Records the app’s executions and exit status</a:t>
            </a:r>
            <a:endParaRPr/>
          </a:p>
        </p:txBody>
      </p:sp>
      <p:sp>
        <p:nvSpPr>
          <p:cNvPr id="874" name="Google Shape;874;p79"/>
          <p:cNvSpPr/>
          <p:nvPr/>
        </p:nvSpPr>
        <p:spPr>
          <a:xfrm>
            <a:off x="3827883" y="4652425"/>
            <a:ext cx="2338500" cy="1154100"/>
          </a:xfrm>
          <a:prstGeom prst="roundRect">
            <a:avLst>
              <a:gd name="adj" fmla="val 16667"/>
            </a:avLst>
          </a:prstGeom>
          <a:solidFill>
            <a:schemeClr val="accent1"/>
          </a:solidFill>
          <a:ln w="25400" cap="flat" cmpd="sng">
            <a:solidFill>
              <a:srgbClr val="00699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lt1"/>
                </a:solidFill>
                <a:latin typeface="Arial"/>
                <a:ea typeface="Arial"/>
                <a:cs typeface="Arial"/>
                <a:sym typeface="Arial"/>
              </a:rPr>
              <a:t>My Old App</a:t>
            </a:r>
            <a:endParaRPr/>
          </a:p>
        </p:txBody>
      </p:sp>
      <p:sp>
        <p:nvSpPr>
          <p:cNvPr id="875" name="Google Shape;875;p79"/>
          <p:cNvSpPr/>
          <p:nvPr/>
        </p:nvSpPr>
        <p:spPr>
          <a:xfrm>
            <a:off x="4676148" y="2639703"/>
            <a:ext cx="620700" cy="664200"/>
          </a:xfrm>
          <a:prstGeom prst="can">
            <a:avLst>
              <a:gd name="adj" fmla="val 25000"/>
            </a:avLst>
          </a:prstGeom>
          <a:solidFill>
            <a:srgbClr val="74C966"/>
          </a:solidFill>
          <a:ln w="25400" cap="flat" cmpd="sng">
            <a:solidFill>
              <a:srgbClr val="00699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876" name="Google Shape;876;p79"/>
          <p:cNvCxnSpPr>
            <a:stCxn id="870" idx="0"/>
            <a:endCxn id="875" idx="3"/>
          </p:cNvCxnSpPr>
          <p:nvPr/>
        </p:nvCxnSpPr>
        <p:spPr>
          <a:xfrm rot="10800000">
            <a:off x="4986508" y="3303948"/>
            <a:ext cx="0" cy="763500"/>
          </a:xfrm>
          <a:prstGeom prst="straightConnector1">
            <a:avLst/>
          </a:prstGeom>
          <a:noFill/>
          <a:ln w="9525" cap="flat" cmpd="sng">
            <a:solidFill>
              <a:srgbClr val="008ED9"/>
            </a:solidFill>
            <a:prstDash val="solid"/>
            <a:round/>
            <a:headEnd type="none" w="sm" len="sm"/>
            <a:tailEnd type="triangle" w="med" len="med"/>
          </a:ln>
        </p:spPr>
      </p:cxnSp>
      <p:graphicFrame>
        <p:nvGraphicFramePr>
          <p:cNvPr id="877" name="Google Shape;877;p79"/>
          <p:cNvGraphicFramePr/>
          <p:nvPr/>
        </p:nvGraphicFramePr>
        <p:xfrm>
          <a:off x="7055985" y="1397131"/>
          <a:ext cx="5050925" cy="4775050"/>
        </p:xfrm>
        <a:graphic>
          <a:graphicData uri="http://schemas.openxmlformats.org/drawingml/2006/table">
            <a:tbl>
              <a:tblPr>
                <a:noFill/>
                <a:tableStyleId>{57CD9D7C-1CA3-490F-99A6-6273E1C5AC1E}</a:tableStyleId>
              </a:tblPr>
              <a:tblGrid>
                <a:gridCol w="1241800">
                  <a:extLst>
                    <a:ext uri="{9D8B030D-6E8A-4147-A177-3AD203B41FA5}">
                      <a16:colId xmlns:a16="http://schemas.microsoft.com/office/drawing/2014/main" val="20000"/>
                    </a:ext>
                  </a:extLst>
                </a:gridCol>
                <a:gridCol w="3809125">
                  <a:extLst>
                    <a:ext uri="{9D8B030D-6E8A-4147-A177-3AD203B41FA5}">
                      <a16:colId xmlns:a16="http://schemas.microsoft.com/office/drawing/2014/main" val="20001"/>
                    </a:ext>
                  </a:extLst>
                </a:gridCol>
              </a:tblGrid>
              <a:tr h="291850">
                <a:tc>
                  <a:txBody>
                    <a:bodyPr/>
                    <a:lstStyle/>
                    <a:p>
                      <a:pPr marL="0" marR="0" lvl="0" indent="0" algn="l" rtl="0">
                        <a:lnSpc>
                          <a:spcPct val="100000"/>
                        </a:lnSpc>
                        <a:spcBef>
                          <a:spcPts val="0"/>
                        </a:spcBef>
                        <a:spcAft>
                          <a:spcPts val="0"/>
                        </a:spcAft>
                        <a:buNone/>
                      </a:pPr>
                      <a:r>
                        <a:rPr lang="en-US" sz="1200" b="1" u="none" strike="noStrike" cap="none">
                          <a:solidFill>
                            <a:srgbClr val="FFFFFF"/>
                          </a:solidFill>
                        </a:rPr>
                        <a:t>Field</a:t>
                      </a:r>
                      <a:endParaRPr sz="1300">
                        <a:solidFill>
                          <a:srgbClr val="FFFFFF"/>
                        </a:solidFill>
                      </a:endParaRPr>
                    </a:p>
                  </a:txBody>
                  <a:tcPr marL="85875" marR="85875" marT="42925" marB="42925">
                    <a:lnL w="9525" cap="flat" cmpd="sng">
                      <a:solidFill>
                        <a:srgbClr val="CACACA"/>
                      </a:solidFill>
                      <a:prstDash val="solid"/>
                      <a:round/>
                      <a:headEnd type="none" w="sm" len="sm"/>
                      <a:tailEnd type="none" w="sm" len="sm"/>
                    </a:lnL>
                    <a:lnR w="9525" cap="flat" cmpd="sng">
                      <a:solidFill>
                        <a:srgbClr val="CACACA"/>
                      </a:solidFill>
                      <a:prstDash val="solid"/>
                      <a:round/>
                      <a:headEnd type="none" w="sm" len="sm"/>
                      <a:tailEnd type="none" w="sm" len="sm"/>
                    </a:lnR>
                    <a:lnT w="9525" cap="flat" cmpd="sng">
                      <a:solidFill>
                        <a:srgbClr val="CACACA"/>
                      </a:solidFill>
                      <a:prstDash val="solid"/>
                      <a:round/>
                      <a:headEnd type="none" w="sm" len="sm"/>
                      <a:tailEnd type="none" w="sm" len="sm"/>
                    </a:lnT>
                    <a:lnB w="9525" cap="flat" cmpd="sng">
                      <a:solidFill>
                        <a:srgbClr val="CACACA"/>
                      </a:solidFill>
                      <a:prstDash val="solid"/>
                      <a:round/>
                      <a:headEnd type="none" w="sm" len="sm"/>
                      <a:tailEnd type="none" w="sm" len="sm"/>
                    </a:lnB>
                    <a:solidFill>
                      <a:srgbClr val="0B5394"/>
                    </a:solidFill>
                  </a:tcPr>
                </a:tc>
                <a:tc>
                  <a:txBody>
                    <a:bodyPr/>
                    <a:lstStyle/>
                    <a:p>
                      <a:pPr marL="0" marR="0" lvl="0" indent="0" algn="l" rtl="0">
                        <a:lnSpc>
                          <a:spcPct val="100000"/>
                        </a:lnSpc>
                        <a:spcBef>
                          <a:spcPts val="0"/>
                        </a:spcBef>
                        <a:spcAft>
                          <a:spcPts val="0"/>
                        </a:spcAft>
                        <a:buNone/>
                      </a:pPr>
                      <a:r>
                        <a:rPr lang="en-US" sz="1200" b="1" u="none" strike="noStrike" cap="none">
                          <a:solidFill>
                            <a:srgbClr val="FFFFFF"/>
                          </a:solidFill>
                        </a:rPr>
                        <a:t>Description</a:t>
                      </a:r>
                      <a:endParaRPr sz="1300">
                        <a:solidFill>
                          <a:srgbClr val="FFFFFF"/>
                        </a:solidFill>
                      </a:endParaRPr>
                    </a:p>
                  </a:txBody>
                  <a:tcPr marL="85875" marR="85875" marT="42925" marB="42925">
                    <a:lnL w="9525" cap="flat" cmpd="sng">
                      <a:solidFill>
                        <a:srgbClr val="CACACA"/>
                      </a:solidFill>
                      <a:prstDash val="solid"/>
                      <a:round/>
                      <a:headEnd type="none" w="sm" len="sm"/>
                      <a:tailEnd type="none" w="sm" len="sm"/>
                    </a:lnL>
                    <a:lnR w="9525" cap="flat" cmpd="sng">
                      <a:solidFill>
                        <a:srgbClr val="CACACA"/>
                      </a:solidFill>
                      <a:prstDash val="solid"/>
                      <a:round/>
                      <a:headEnd type="none" w="sm" len="sm"/>
                      <a:tailEnd type="none" w="sm" len="sm"/>
                    </a:lnR>
                    <a:lnT w="9525" cap="flat" cmpd="sng">
                      <a:solidFill>
                        <a:srgbClr val="CACACA"/>
                      </a:solidFill>
                      <a:prstDash val="solid"/>
                      <a:round/>
                      <a:headEnd type="none" w="sm" len="sm"/>
                      <a:tailEnd type="none" w="sm" len="sm"/>
                    </a:lnT>
                    <a:lnB w="9525" cap="flat" cmpd="sng">
                      <a:solidFill>
                        <a:srgbClr val="CACACA"/>
                      </a:solidFill>
                      <a:prstDash val="solid"/>
                      <a:round/>
                      <a:headEnd type="none" w="sm" len="sm"/>
                      <a:tailEnd type="none" w="sm" len="sm"/>
                    </a:lnB>
                    <a:solidFill>
                      <a:srgbClr val="0B5394"/>
                    </a:solidFill>
                  </a:tcPr>
                </a:tc>
                <a:extLst>
                  <a:ext uri="{0D108BD9-81ED-4DB2-BD59-A6C34878D82A}">
                    <a16:rowId xmlns:a16="http://schemas.microsoft.com/office/drawing/2014/main" val="10000"/>
                  </a:ext>
                </a:extLst>
              </a:tr>
              <a:tr h="291850">
                <a:tc>
                  <a:txBody>
                    <a:bodyPr/>
                    <a:lstStyle/>
                    <a:p>
                      <a:pPr marL="0" marR="0" lvl="0" indent="0" algn="l" rtl="0">
                        <a:lnSpc>
                          <a:spcPct val="100000"/>
                        </a:lnSpc>
                        <a:spcBef>
                          <a:spcPts val="0"/>
                        </a:spcBef>
                        <a:spcAft>
                          <a:spcPts val="0"/>
                        </a:spcAft>
                        <a:buNone/>
                      </a:pPr>
                      <a:r>
                        <a:rPr lang="en-US" sz="1200" b="0" u="none" strike="noStrike" cap="none">
                          <a:solidFill>
                            <a:srgbClr val="000000"/>
                          </a:solidFill>
                          <a:latin typeface="Arial"/>
                          <a:ea typeface="Arial"/>
                          <a:cs typeface="Arial"/>
                          <a:sym typeface="Arial"/>
                        </a:rPr>
                        <a:t>executionid</a:t>
                      </a:r>
                      <a:endParaRPr sz="1300"/>
                    </a:p>
                  </a:txBody>
                  <a:tcPr marL="85875" marR="85875" marT="42925" marB="42925">
                    <a:lnL w="9525" cap="flat" cmpd="sng">
                      <a:solidFill>
                        <a:srgbClr val="CACACA"/>
                      </a:solidFill>
                      <a:prstDash val="solid"/>
                      <a:round/>
                      <a:headEnd type="none" w="sm" len="sm"/>
                      <a:tailEnd type="none" w="sm" len="sm"/>
                    </a:lnL>
                    <a:lnR w="9525" cap="flat" cmpd="sng">
                      <a:solidFill>
                        <a:srgbClr val="CACACA"/>
                      </a:solidFill>
                      <a:prstDash val="solid"/>
                      <a:round/>
                      <a:headEnd type="none" w="sm" len="sm"/>
                      <a:tailEnd type="none" w="sm" len="sm"/>
                    </a:lnR>
                    <a:lnT w="9525" cap="flat" cmpd="sng">
                      <a:solidFill>
                        <a:srgbClr val="CACACA"/>
                      </a:solidFill>
                      <a:prstDash val="solid"/>
                      <a:round/>
                      <a:headEnd type="none" w="sm" len="sm"/>
                      <a:tailEnd type="none" w="sm" len="sm"/>
                    </a:lnT>
                    <a:lnB w="9525" cap="flat" cmpd="sng">
                      <a:solidFill>
                        <a:srgbClr val="CACACA"/>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en-US" sz="1200" b="0" u="none" strike="noStrike" cap="none">
                          <a:solidFill>
                            <a:srgbClr val="000000"/>
                          </a:solidFill>
                          <a:latin typeface="Arial"/>
                          <a:ea typeface="Arial"/>
                          <a:cs typeface="Arial"/>
                          <a:sym typeface="Arial"/>
                        </a:rPr>
                        <a:t>The unique ID for the task’s run.</a:t>
                      </a:r>
                      <a:endParaRPr sz="1300"/>
                    </a:p>
                  </a:txBody>
                  <a:tcPr marL="85875" marR="85875" marT="42925" marB="42925">
                    <a:lnL w="9525" cap="flat" cmpd="sng">
                      <a:solidFill>
                        <a:srgbClr val="CACACA"/>
                      </a:solidFill>
                      <a:prstDash val="solid"/>
                      <a:round/>
                      <a:headEnd type="none" w="sm" len="sm"/>
                      <a:tailEnd type="none" w="sm" len="sm"/>
                    </a:lnL>
                    <a:lnR w="9525" cap="flat" cmpd="sng">
                      <a:solidFill>
                        <a:srgbClr val="CACACA"/>
                      </a:solidFill>
                      <a:prstDash val="solid"/>
                      <a:round/>
                      <a:headEnd type="none" w="sm" len="sm"/>
                      <a:tailEnd type="none" w="sm" len="sm"/>
                    </a:lnR>
                    <a:lnT w="9525" cap="flat" cmpd="sng">
                      <a:solidFill>
                        <a:srgbClr val="CACACA"/>
                      </a:solidFill>
                      <a:prstDash val="solid"/>
                      <a:round/>
                      <a:headEnd type="none" w="sm" len="sm"/>
                      <a:tailEnd type="none" w="sm" len="sm"/>
                    </a:lnT>
                    <a:lnB w="9525" cap="flat" cmpd="sng">
                      <a:solidFill>
                        <a:srgbClr val="CACACA"/>
                      </a:solidFill>
                      <a:prstDash val="solid"/>
                      <a:round/>
                      <a:headEnd type="none" w="sm" len="sm"/>
                      <a:tailEnd type="none" w="sm" len="sm"/>
                    </a:lnB>
                    <a:solidFill>
                      <a:srgbClr val="FFFFFF"/>
                    </a:solidFill>
                  </a:tcPr>
                </a:tc>
                <a:extLst>
                  <a:ext uri="{0D108BD9-81ED-4DB2-BD59-A6C34878D82A}">
                    <a16:rowId xmlns:a16="http://schemas.microsoft.com/office/drawing/2014/main" val="10001"/>
                  </a:ext>
                </a:extLst>
              </a:tr>
              <a:tr h="1010150">
                <a:tc>
                  <a:txBody>
                    <a:bodyPr/>
                    <a:lstStyle/>
                    <a:p>
                      <a:pPr marL="0" marR="0" lvl="0" indent="0" algn="l" rtl="0">
                        <a:lnSpc>
                          <a:spcPct val="100000"/>
                        </a:lnSpc>
                        <a:spcBef>
                          <a:spcPts val="0"/>
                        </a:spcBef>
                        <a:spcAft>
                          <a:spcPts val="0"/>
                        </a:spcAft>
                        <a:buNone/>
                      </a:pPr>
                      <a:r>
                        <a:rPr lang="en-US" sz="1200" b="0" u="none" strike="noStrike" cap="none">
                          <a:solidFill>
                            <a:srgbClr val="000000"/>
                          </a:solidFill>
                          <a:latin typeface="Arial"/>
                          <a:ea typeface="Arial"/>
                          <a:cs typeface="Arial"/>
                          <a:sym typeface="Arial"/>
                        </a:rPr>
                        <a:t>exitCode</a:t>
                      </a:r>
                      <a:endParaRPr sz="1300"/>
                    </a:p>
                  </a:txBody>
                  <a:tcPr marL="85875" marR="85875" marT="42925" marB="42925">
                    <a:lnL w="9525" cap="flat" cmpd="sng">
                      <a:solidFill>
                        <a:srgbClr val="CACACA"/>
                      </a:solidFill>
                      <a:prstDash val="solid"/>
                      <a:round/>
                      <a:headEnd type="none" w="sm" len="sm"/>
                      <a:tailEnd type="none" w="sm" len="sm"/>
                    </a:lnL>
                    <a:lnR w="9525" cap="flat" cmpd="sng">
                      <a:solidFill>
                        <a:srgbClr val="CACACA"/>
                      </a:solidFill>
                      <a:prstDash val="solid"/>
                      <a:round/>
                      <a:headEnd type="none" w="sm" len="sm"/>
                      <a:tailEnd type="none" w="sm" len="sm"/>
                    </a:lnR>
                    <a:lnT w="9525" cap="flat" cmpd="sng">
                      <a:solidFill>
                        <a:srgbClr val="CACACA"/>
                      </a:solidFill>
                      <a:prstDash val="solid"/>
                      <a:round/>
                      <a:headEnd type="none" w="sm" len="sm"/>
                      <a:tailEnd type="none" w="sm" len="sm"/>
                    </a:lnT>
                    <a:lnB w="9525" cap="flat" cmpd="sng">
                      <a:solidFill>
                        <a:srgbClr val="CACACA"/>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en-US" sz="1200" b="0" u="none" strike="noStrike" cap="none">
                          <a:solidFill>
                            <a:srgbClr val="000000"/>
                          </a:solidFill>
                          <a:latin typeface="Arial"/>
                          <a:ea typeface="Arial"/>
                          <a:cs typeface="Arial"/>
                          <a:sym typeface="Arial"/>
                        </a:rPr>
                        <a:t>The exit code generated from an ExitCodeExceptionMapper implementation. If there is no exit code generated but an ApplicationFailedEvent is thrown, 1 is set. Otherwise, it is assumed to be 0.</a:t>
                      </a:r>
                      <a:endParaRPr sz="1300"/>
                    </a:p>
                  </a:txBody>
                  <a:tcPr marL="85875" marR="85875" marT="42925" marB="42925">
                    <a:lnL w="9525" cap="flat" cmpd="sng">
                      <a:solidFill>
                        <a:srgbClr val="CACACA"/>
                      </a:solidFill>
                      <a:prstDash val="solid"/>
                      <a:round/>
                      <a:headEnd type="none" w="sm" len="sm"/>
                      <a:tailEnd type="none" w="sm" len="sm"/>
                    </a:lnL>
                    <a:lnR w="9525" cap="flat" cmpd="sng">
                      <a:solidFill>
                        <a:srgbClr val="CACACA"/>
                      </a:solidFill>
                      <a:prstDash val="solid"/>
                      <a:round/>
                      <a:headEnd type="none" w="sm" len="sm"/>
                      <a:tailEnd type="none" w="sm" len="sm"/>
                    </a:lnR>
                    <a:lnT w="9525" cap="flat" cmpd="sng">
                      <a:solidFill>
                        <a:srgbClr val="CACACA"/>
                      </a:solidFill>
                      <a:prstDash val="solid"/>
                      <a:round/>
                      <a:headEnd type="none" w="sm" len="sm"/>
                      <a:tailEnd type="none" w="sm" len="sm"/>
                    </a:lnT>
                    <a:lnB w="9525" cap="flat" cmpd="sng">
                      <a:solidFill>
                        <a:srgbClr val="CACACA"/>
                      </a:solidFill>
                      <a:prstDash val="solid"/>
                      <a:round/>
                      <a:headEnd type="none" w="sm" len="sm"/>
                      <a:tailEnd type="none" w="sm" len="sm"/>
                    </a:lnB>
                    <a:solidFill>
                      <a:srgbClr val="FFFFFF"/>
                    </a:solidFill>
                  </a:tcPr>
                </a:tc>
                <a:extLst>
                  <a:ext uri="{0D108BD9-81ED-4DB2-BD59-A6C34878D82A}">
                    <a16:rowId xmlns:a16="http://schemas.microsoft.com/office/drawing/2014/main" val="10002"/>
                  </a:ext>
                </a:extLst>
              </a:tr>
              <a:tr h="496150">
                <a:tc>
                  <a:txBody>
                    <a:bodyPr/>
                    <a:lstStyle/>
                    <a:p>
                      <a:pPr marL="0" marR="0" lvl="0" indent="0" algn="l" rtl="0">
                        <a:lnSpc>
                          <a:spcPct val="100000"/>
                        </a:lnSpc>
                        <a:spcBef>
                          <a:spcPts val="0"/>
                        </a:spcBef>
                        <a:spcAft>
                          <a:spcPts val="0"/>
                        </a:spcAft>
                        <a:buNone/>
                      </a:pPr>
                      <a:r>
                        <a:rPr lang="en-US" sz="1200" b="0" u="none" strike="noStrike" cap="none">
                          <a:solidFill>
                            <a:srgbClr val="000000"/>
                          </a:solidFill>
                          <a:latin typeface="Arial"/>
                          <a:ea typeface="Arial"/>
                          <a:cs typeface="Arial"/>
                          <a:sym typeface="Arial"/>
                        </a:rPr>
                        <a:t>taskName</a:t>
                      </a:r>
                      <a:endParaRPr sz="1300"/>
                    </a:p>
                  </a:txBody>
                  <a:tcPr marL="85875" marR="85875" marT="42925" marB="42925">
                    <a:lnL w="9525" cap="flat" cmpd="sng">
                      <a:solidFill>
                        <a:srgbClr val="CACACA"/>
                      </a:solidFill>
                      <a:prstDash val="solid"/>
                      <a:round/>
                      <a:headEnd type="none" w="sm" len="sm"/>
                      <a:tailEnd type="none" w="sm" len="sm"/>
                    </a:lnL>
                    <a:lnR w="9525" cap="flat" cmpd="sng">
                      <a:solidFill>
                        <a:srgbClr val="CACACA"/>
                      </a:solidFill>
                      <a:prstDash val="solid"/>
                      <a:round/>
                      <a:headEnd type="none" w="sm" len="sm"/>
                      <a:tailEnd type="none" w="sm" len="sm"/>
                    </a:lnR>
                    <a:lnT w="9525" cap="flat" cmpd="sng">
                      <a:solidFill>
                        <a:srgbClr val="CACACA"/>
                      </a:solidFill>
                      <a:prstDash val="solid"/>
                      <a:round/>
                      <a:headEnd type="none" w="sm" len="sm"/>
                      <a:tailEnd type="none" w="sm" len="sm"/>
                    </a:lnT>
                    <a:lnB w="9525" cap="flat" cmpd="sng">
                      <a:solidFill>
                        <a:srgbClr val="CACACA"/>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en-US" sz="1200" b="0" u="none" strike="noStrike" cap="none">
                          <a:solidFill>
                            <a:srgbClr val="000000"/>
                          </a:solidFill>
                          <a:latin typeface="Arial"/>
                          <a:ea typeface="Arial"/>
                          <a:cs typeface="Arial"/>
                          <a:sym typeface="Arial"/>
                        </a:rPr>
                        <a:t>The name for the task, as determined by the configured TaskNameResolver.</a:t>
                      </a:r>
                      <a:endParaRPr sz="1300"/>
                    </a:p>
                  </a:txBody>
                  <a:tcPr marL="85875" marR="85875" marT="42925" marB="42925">
                    <a:lnL w="9525" cap="flat" cmpd="sng">
                      <a:solidFill>
                        <a:srgbClr val="CACACA"/>
                      </a:solidFill>
                      <a:prstDash val="solid"/>
                      <a:round/>
                      <a:headEnd type="none" w="sm" len="sm"/>
                      <a:tailEnd type="none" w="sm" len="sm"/>
                    </a:lnL>
                    <a:lnR w="9525" cap="flat" cmpd="sng">
                      <a:solidFill>
                        <a:srgbClr val="CACACA"/>
                      </a:solidFill>
                      <a:prstDash val="solid"/>
                      <a:round/>
                      <a:headEnd type="none" w="sm" len="sm"/>
                      <a:tailEnd type="none" w="sm" len="sm"/>
                    </a:lnR>
                    <a:lnT w="9525" cap="flat" cmpd="sng">
                      <a:solidFill>
                        <a:srgbClr val="CACACA"/>
                      </a:solidFill>
                      <a:prstDash val="solid"/>
                      <a:round/>
                      <a:headEnd type="none" w="sm" len="sm"/>
                      <a:tailEnd type="none" w="sm" len="sm"/>
                    </a:lnT>
                    <a:lnB w="9525" cap="flat" cmpd="sng">
                      <a:solidFill>
                        <a:srgbClr val="CACACA"/>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496150">
                <a:tc>
                  <a:txBody>
                    <a:bodyPr/>
                    <a:lstStyle/>
                    <a:p>
                      <a:pPr marL="0" marR="0" lvl="0" indent="0" algn="l" rtl="0">
                        <a:lnSpc>
                          <a:spcPct val="100000"/>
                        </a:lnSpc>
                        <a:spcBef>
                          <a:spcPts val="0"/>
                        </a:spcBef>
                        <a:spcAft>
                          <a:spcPts val="0"/>
                        </a:spcAft>
                        <a:buNone/>
                      </a:pPr>
                      <a:r>
                        <a:rPr lang="en-US" sz="1200" b="0" u="none" strike="noStrike" cap="none">
                          <a:solidFill>
                            <a:srgbClr val="000000"/>
                          </a:solidFill>
                          <a:latin typeface="Arial"/>
                          <a:ea typeface="Arial"/>
                          <a:cs typeface="Arial"/>
                          <a:sym typeface="Arial"/>
                        </a:rPr>
                        <a:t>startTime</a:t>
                      </a:r>
                      <a:endParaRPr sz="1300"/>
                    </a:p>
                  </a:txBody>
                  <a:tcPr marL="85875" marR="85875" marT="42925" marB="42925">
                    <a:lnL w="9525" cap="flat" cmpd="sng">
                      <a:solidFill>
                        <a:srgbClr val="CACACA"/>
                      </a:solidFill>
                      <a:prstDash val="solid"/>
                      <a:round/>
                      <a:headEnd type="none" w="sm" len="sm"/>
                      <a:tailEnd type="none" w="sm" len="sm"/>
                    </a:lnL>
                    <a:lnR w="9525" cap="flat" cmpd="sng">
                      <a:solidFill>
                        <a:srgbClr val="CACACA"/>
                      </a:solidFill>
                      <a:prstDash val="solid"/>
                      <a:round/>
                      <a:headEnd type="none" w="sm" len="sm"/>
                      <a:tailEnd type="none" w="sm" len="sm"/>
                    </a:lnR>
                    <a:lnT w="9525" cap="flat" cmpd="sng">
                      <a:solidFill>
                        <a:srgbClr val="CACACA"/>
                      </a:solidFill>
                      <a:prstDash val="solid"/>
                      <a:round/>
                      <a:headEnd type="none" w="sm" len="sm"/>
                      <a:tailEnd type="none" w="sm" len="sm"/>
                    </a:lnT>
                    <a:lnB w="9525" cap="flat" cmpd="sng">
                      <a:solidFill>
                        <a:srgbClr val="CACACA"/>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en-US" sz="1200" b="0" u="none" strike="noStrike" cap="none">
                          <a:solidFill>
                            <a:srgbClr val="000000"/>
                          </a:solidFill>
                          <a:latin typeface="Arial"/>
                          <a:ea typeface="Arial"/>
                          <a:cs typeface="Arial"/>
                          <a:sym typeface="Arial"/>
                        </a:rPr>
                        <a:t>The time the task was started, as indicated by the SmartLifecycle#start call.</a:t>
                      </a:r>
                      <a:endParaRPr sz="1300"/>
                    </a:p>
                  </a:txBody>
                  <a:tcPr marL="85875" marR="85875" marT="42925" marB="42925">
                    <a:lnL w="9525" cap="flat" cmpd="sng">
                      <a:solidFill>
                        <a:srgbClr val="CACACA"/>
                      </a:solidFill>
                      <a:prstDash val="solid"/>
                      <a:round/>
                      <a:headEnd type="none" w="sm" len="sm"/>
                      <a:tailEnd type="none" w="sm" len="sm"/>
                    </a:lnL>
                    <a:lnR w="9525" cap="flat" cmpd="sng">
                      <a:solidFill>
                        <a:srgbClr val="CACACA"/>
                      </a:solidFill>
                      <a:prstDash val="solid"/>
                      <a:round/>
                      <a:headEnd type="none" w="sm" len="sm"/>
                      <a:tailEnd type="none" w="sm" len="sm"/>
                    </a:lnR>
                    <a:lnT w="9525" cap="flat" cmpd="sng">
                      <a:solidFill>
                        <a:srgbClr val="CACACA"/>
                      </a:solidFill>
                      <a:prstDash val="solid"/>
                      <a:round/>
                      <a:headEnd type="none" w="sm" len="sm"/>
                      <a:tailEnd type="none" w="sm" len="sm"/>
                    </a:lnT>
                    <a:lnB w="9525" cap="flat" cmpd="sng">
                      <a:solidFill>
                        <a:srgbClr val="CACACA"/>
                      </a:solidFill>
                      <a:prstDash val="solid"/>
                      <a:round/>
                      <a:headEnd type="none" w="sm" len="sm"/>
                      <a:tailEnd type="none" w="sm" len="sm"/>
                    </a:lnB>
                    <a:solidFill>
                      <a:srgbClr val="FFFFFF"/>
                    </a:solidFill>
                  </a:tcPr>
                </a:tc>
                <a:extLst>
                  <a:ext uri="{0D108BD9-81ED-4DB2-BD59-A6C34878D82A}">
                    <a16:rowId xmlns:a16="http://schemas.microsoft.com/office/drawing/2014/main" val="10004"/>
                  </a:ext>
                </a:extLst>
              </a:tr>
              <a:tr h="496150">
                <a:tc>
                  <a:txBody>
                    <a:bodyPr/>
                    <a:lstStyle/>
                    <a:p>
                      <a:pPr marL="0" marR="0" lvl="0" indent="0" algn="l" rtl="0">
                        <a:lnSpc>
                          <a:spcPct val="100000"/>
                        </a:lnSpc>
                        <a:spcBef>
                          <a:spcPts val="0"/>
                        </a:spcBef>
                        <a:spcAft>
                          <a:spcPts val="0"/>
                        </a:spcAft>
                        <a:buNone/>
                      </a:pPr>
                      <a:r>
                        <a:rPr lang="en-US" sz="1200" b="0" u="none" strike="noStrike" cap="none">
                          <a:solidFill>
                            <a:srgbClr val="000000"/>
                          </a:solidFill>
                          <a:latin typeface="Arial"/>
                          <a:ea typeface="Arial"/>
                          <a:cs typeface="Arial"/>
                          <a:sym typeface="Arial"/>
                        </a:rPr>
                        <a:t>endTime</a:t>
                      </a:r>
                      <a:endParaRPr sz="1300"/>
                    </a:p>
                  </a:txBody>
                  <a:tcPr marL="85875" marR="85875" marT="42925" marB="42925">
                    <a:lnL w="9525" cap="flat" cmpd="sng">
                      <a:solidFill>
                        <a:srgbClr val="CACACA"/>
                      </a:solidFill>
                      <a:prstDash val="solid"/>
                      <a:round/>
                      <a:headEnd type="none" w="sm" len="sm"/>
                      <a:tailEnd type="none" w="sm" len="sm"/>
                    </a:lnL>
                    <a:lnR w="9525" cap="flat" cmpd="sng">
                      <a:solidFill>
                        <a:srgbClr val="CACACA"/>
                      </a:solidFill>
                      <a:prstDash val="solid"/>
                      <a:round/>
                      <a:headEnd type="none" w="sm" len="sm"/>
                      <a:tailEnd type="none" w="sm" len="sm"/>
                    </a:lnR>
                    <a:lnT w="9525" cap="flat" cmpd="sng">
                      <a:solidFill>
                        <a:srgbClr val="CACACA"/>
                      </a:solidFill>
                      <a:prstDash val="solid"/>
                      <a:round/>
                      <a:headEnd type="none" w="sm" len="sm"/>
                      <a:tailEnd type="none" w="sm" len="sm"/>
                    </a:lnT>
                    <a:lnB w="9525" cap="flat" cmpd="sng">
                      <a:solidFill>
                        <a:srgbClr val="CACACA"/>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en-US" sz="1200" b="0" u="none" strike="noStrike" cap="none">
                          <a:solidFill>
                            <a:srgbClr val="000000"/>
                          </a:solidFill>
                          <a:latin typeface="Arial"/>
                          <a:ea typeface="Arial"/>
                          <a:cs typeface="Arial"/>
                          <a:sym typeface="Arial"/>
                        </a:rPr>
                        <a:t>The time the task was completed, as indicated by the ApplicationReadyEvent.</a:t>
                      </a:r>
                      <a:endParaRPr sz="1300"/>
                    </a:p>
                  </a:txBody>
                  <a:tcPr marL="85875" marR="85875" marT="42925" marB="42925">
                    <a:lnL w="9525" cap="flat" cmpd="sng">
                      <a:solidFill>
                        <a:srgbClr val="CACACA"/>
                      </a:solidFill>
                      <a:prstDash val="solid"/>
                      <a:round/>
                      <a:headEnd type="none" w="sm" len="sm"/>
                      <a:tailEnd type="none" w="sm" len="sm"/>
                    </a:lnL>
                    <a:lnR w="9525" cap="flat" cmpd="sng">
                      <a:solidFill>
                        <a:srgbClr val="CACACA"/>
                      </a:solidFill>
                      <a:prstDash val="solid"/>
                      <a:round/>
                      <a:headEnd type="none" w="sm" len="sm"/>
                      <a:tailEnd type="none" w="sm" len="sm"/>
                    </a:lnR>
                    <a:lnT w="9525" cap="flat" cmpd="sng">
                      <a:solidFill>
                        <a:srgbClr val="CACACA"/>
                      </a:solidFill>
                      <a:prstDash val="solid"/>
                      <a:round/>
                      <a:headEnd type="none" w="sm" len="sm"/>
                      <a:tailEnd type="none" w="sm" len="sm"/>
                    </a:lnT>
                    <a:lnB w="9525" cap="flat" cmpd="sng">
                      <a:solidFill>
                        <a:srgbClr val="CACACA"/>
                      </a:solidFill>
                      <a:prstDash val="solid"/>
                      <a:round/>
                      <a:headEnd type="none" w="sm" len="sm"/>
                      <a:tailEnd type="none" w="sm" len="sm"/>
                    </a:lnB>
                    <a:solidFill>
                      <a:srgbClr val="FFFFFF"/>
                    </a:solidFill>
                  </a:tcPr>
                </a:tc>
                <a:extLst>
                  <a:ext uri="{0D108BD9-81ED-4DB2-BD59-A6C34878D82A}">
                    <a16:rowId xmlns:a16="http://schemas.microsoft.com/office/drawing/2014/main" val="10005"/>
                  </a:ext>
                </a:extLst>
              </a:tr>
              <a:tr h="496150">
                <a:tc>
                  <a:txBody>
                    <a:bodyPr/>
                    <a:lstStyle/>
                    <a:p>
                      <a:pPr marL="0" marR="0" lvl="0" indent="0" algn="l" rtl="0">
                        <a:lnSpc>
                          <a:spcPct val="100000"/>
                        </a:lnSpc>
                        <a:spcBef>
                          <a:spcPts val="0"/>
                        </a:spcBef>
                        <a:spcAft>
                          <a:spcPts val="0"/>
                        </a:spcAft>
                        <a:buNone/>
                      </a:pPr>
                      <a:r>
                        <a:rPr lang="en-US" sz="1200" b="0" u="none" strike="noStrike" cap="none">
                          <a:solidFill>
                            <a:srgbClr val="000000"/>
                          </a:solidFill>
                          <a:latin typeface="Arial"/>
                          <a:ea typeface="Arial"/>
                          <a:cs typeface="Arial"/>
                          <a:sym typeface="Arial"/>
                        </a:rPr>
                        <a:t>exitMessage</a:t>
                      </a:r>
                      <a:endParaRPr sz="1300"/>
                    </a:p>
                  </a:txBody>
                  <a:tcPr marL="85875" marR="85875" marT="42925" marB="42925">
                    <a:lnL w="9525" cap="flat" cmpd="sng">
                      <a:solidFill>
                        <a:srgbClr val="CACACA"/>
                      </a:solidFill>
                      <a:prstDash val="solid"/>
                      <a:round/>
                      <a:headEnd type="none" w="sm" len="sm"/>
                      <a:tailEnd type="none" w="sm" len="sm"/>
                    </a:lnL>
                    <a:lnR w="9525" cap="flat" cmpd="sng">
                      <a:solidFill>
                        <a:srgbClr val="CACACA"/>
                      </a:solidFill>
                      <a:prstDash val="solid"/>
                      <a:round/>
                      <a:headEnd type="none" w="sm" len="sm"/>
                      <a:tailEnd type="none" w="sm" len="sm"/>
                    </a:lnR>
                    <a:lnT w="9525" cap="flat" cmpd="sng">
                      <a:solidFill>
                        <a:srgbClr val="CACACA"/>
                      </a:solidFill>
                      <a:prstDash val="solid"/>
                      <a:round/>
                      <a:headEnd type="none" w="sm" len="sm"/>
                      <a:tailEnd type="none" w="sm" len="sm"/>
                    </a:lnT>
                    <a:lnB w="9525" cap="flat" cmpd="sng">
                      <a:solidFill>
                        <a:srgbClr val="CACACA"/>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en-US" sz="1200" b="0" u="none" strike="noStrike" cap="none">
                          <a:solidFill>
                            <a:srgbClr val="000000"/>
                          </a:solidFill>
                          <a:latin typeface="Arial"/>
                          <a:ea typeface="Arial"/>
                          <a:cs typeface="Arial"/>
                          <a:sym typeface="Arial"/>
                        </a:rPr>
                        <a:t>Any information available at the time of exit. This can programmatically be set by a TaskExecutionListener.</a:t>
                      </a:r>
                      <a:endParaRPr sz="1300"/>
                    </a:p>
                  </a:txBody>
                  <a:tcPr marL="85875" marR="85875" marT="42925" marB="42925">
                    <a:lnL w="9525" cap="flat" cmpd="sng">
                      <a:solidFill>
                        <a:srgbClr val="CACACA"/>
                      </a:solidFill>
                      <a:prstDash val="solid"/>
                      <a:round/>
                      <a:headEnd type="none" w="sm" len="sm"/>
                      <a:tailEnd type="none" w="sm" len="sm"/>
                    </a:lnL>
                    <a:lnR w="9525" cap="flat" cmpd="sng">
                      <a:solidFill>
                        <a:srgbClr val="CACACA"/>
                      </a:solidFill>
                      <a:prstDash val="solid"/>
                      <a:round/>
                      <a:headEnd type="none" w="sm" len="sm"/>
                      <a:tailEnd type="none" w="sm" len="sm"/>
                    </a:lnR>
                    <a:lnT w="9525" cap="flat" cmpd="sng">
                      <a:solidFill>
                        <a:srgbClr val="CACACA"/>
                      </a:solidFill>
                      <a:prstDash val="solid"/>
                      <a:round/>
                      <a:headEnd type="none" w="sm" len="sm"/>
                      <a:tailEnd type="none" w="sm" len="sm"/>
                    </a:lnT>
                    <a:lnB w="9525" cap="flat" cmpd="sng">
                      <a:solidFill>
                        <a:srgbClr val="CACACA"/>
                      </a:solidFill>
                      <a:prstDash val="solid"/>
                      <a:round/>
                      <a:headEnd type="none" w="sm" len="sm"/>
                      <a:tailEnd type="none" w="sm" len="sm"/>
                    </a:lnB>
                    <a:solidFill>
                      <a:srgbClr val="FFFFFF"/>
                    </a:solidFill>
                  </a:tcPr>
                </a:tc>
                <a:extLst>
                  <a:ext uri="{0D108BD9-81ED-4DB2-BD59-A6C34878D82A}">
                    <a16:rowId xmlns:a16="http://schemas.microsoft.com/office/drawing/2014/main" val="10006"/>
                  </a:ext>
                </a:extLst>
              </a:tr>
              <a:tr h="700450">
                <a:tc>
                  <a:txBody>
                    <a:bodyPr/>
                    <a:lstStyle/>
                    <a:p>
                      <a:pPr marL="0" marR="0" lvl="0" indent="0" algn="l" rtl="0">
                        <a:lnSpc>
                          <a:spcPct val="100000"/>
                        </a:lnSpc>
                        <a:spcBef>
                          <a:spcPts val="0"/>
                        </a:spcBef>
                        <a:spcAft>
                          <a:spcPts val="0"/>
                        </a:spcAft>
                        <a:buNone/>
                      </a:pPr>
                      <a:r>
                        <a:rPr lang="en-US" sz="1200" b="0" u="none" strike="noStrike" cap="none">
                          <a:solidFill>
                            <a:srgbClr val="000000"/>
                          </a:solidFill>
                          <a:latin typeface="Arial"/>
                          <a:ea typeface="Arial"/>
                          <a:cs typeface="Arial"/>
                          <a:sym typeface="Arial"/>
                        </a:rPr>
                        <a:t>errorMessage</a:t>
                      </a:r>
                      <a:endParaRPr sz="1300"/>
                    </a:p>
                  </a:txBody>
                  <a:tcPr marL="85875" marR="85875" marT="42925" marB="42925">
                    <a:lnL w="9525" cap="flat" cmpd="sng">
                      <a:solidFill>
                        <a:srgbClr val="CACACA"/>
                      </a:solidFill>
                      <a:prstDash val="solid"/>
                      <a:round/>
                      <a:headEnd type="none" w="sm" len="sm"/>
                      <a:tailEnd type="none" w="sm" len="sm"/>
                    </a:lnL>
                    <a:lnR w="9525" cap="flat" cmpd="sng">
                      <a:solidFill>
                        <a:srgbClr val="CACACA"/>
                      </a:solidFill>
                      <a:prstDash val="solid"/>
                      <a:round/>
                      <a:headEnd type="none" w="sm" len="sm"/>
                      <a:tailEnd type="none" w="sm" len="sm"/>
                    </a:lnR>
                    <a:lnT w="9525" cap="flat" cmpd="sng">
                      <a:solidFill>
                        <a:srgbClr val="CACACA"/>
                      </a:solidFill>
                      <a:prstDash val="solid"/>
                      <a:round/>
                      <a:headEnd type="none" w="sm" len="sm"/>
                      <a:tailEnd type="none" w="sm" len="sm"/>
                    </a:lnT>
                    <a:lnB w="9525" cap="flat" cmpd="sng">
                      <a:solidFill>
                        <a:srgbClr val="CACACA"/>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en-US" sz="1200" b="0" u="none" strike="noStrike" cap="none">
                          <a:solidFill>
                            <a:srgbClr val="000000"/>
                          </a:solidFill>
                          <a:latin typeface="Arial"/>
                          <a:ea typeface="Arial"/>
                          <a:cs typeface="Arial"/>
                          <a:sym typeface="Arial"/>
                        </a:rPr>
                        <a:t>If an exception is the cause of the end of the task (as indicated by an ApplicationFailedEvent), the stack trace for that exception is stored here.</a:t>
                      </a:r>
                      <a:endParaRPr sz="1300"/>
                    </a:p>
                  </a:txBody>
                  <a:tcPr marL="85875" marR="85875" marT="42925" marB="42925">
                    <a:lnL w="9525" cap="flat" cmpd="sng">
                      <a:solidFill>
                        <a:srgbClr val="CACACA"/>
                      </a:solidFill>
                      <a:prstDash val="solid"/>
                      <a:round/>
                      <a:headEnd type="none" w="sm" len="sm"/>
                      <a:tailEnd type="none" w="sm" len="sm"/>
                    </a:lnL>
                    <a:lnR w="9525" cap="flat" cmpd="sng">
                      <a:solidFill>
                        <a:srgbClr val="CACACA"/>
                      </a:solidFill>
                      <a:prstDash val="solid"/>
                      <a:round/>
                      <a:headEnd type="none" w="sm" len="sm"/>
                      <a:tailEnd type="none" w="sm" len="sm"/>
                    </a:lnR>
                    <a:lnT w="9525" cap="flat" cmpd="sng">
                      <a:solidFill>
                        <a:srgbClr val="CACACA"/>
                      </a:solidFill>
                      <a:prstDash val="solid"/>
                      <a:round/>
                      <a:headEnd type="none" w="sm" len="sm"/>
                      <a:tailEnd type="none" w="sm" len="sm"/>
                    </a:lnT>
                    <a:lnB w="9525" cap="flat" cmpd="sng">
                      <a:solidFill>
                        <a:srgbClr val="CACACA"/>
                      </a:solidFill>
                      <a:prstDash val="solid"/>
                      <a:round/>
                      <a:headEnd type="none" w="sm" len="sm"/>
                      <a:tailEnd type="none" w="sm" len="sm"/>
                    </a:lnB>
                    <a:solidFill>
                      <a:srgbClr val="FFFFFF"/>
                    </a:solidFill>
                  </a:tcPr>
                </a:tc>
                <a:extLst>
                  <a:ext uri="{0D108BD9-81ED-4DB2-BD59-A6C34878D82A}">
                    <a16:rowId xmlns:a16="http://schemas.microsoft.com/office/drawing/2014/main" val="10007"/>
                  </a:ext>
                </a:extLst>
              </a:tr>
              <a:tr h="496150">
                <a:tc>
                  <a:txBody>
                    <a:bodyPr/>
                    <a:lstStyle/>
                    <a:p>
                      <a:pPr marL="0" marR="0" lvl="0" indent="0" algn="l" rtl="0">
                        <a:lnSpc>
                          <a:spcPct val="100000"/>
                        </a:lnSpc>
                        <a:spcBef>
                          <a:spcPts val="0"/>
                        </a:spcBef>
                        <a:spcAft>
                          <a:spcPts val="0"/>
                        </a:spcAft>
                        <a:buNone/>
                      </a:pPr>
                      <a:r>
                        <a:rPr lang="en-US" sz="1200" b="0" u="none" strike="noStrike" cap="none">
                          <a:solidFill>
                            <a:srgbClr val="000000"/>
                          </a:solidFill>
                          <a:latin typeface="Arial"/>
                          <a:ea typeface="Arial"/>
                          <a:cs typeface="Arial"/>
                          <a:sym typeface="Arial"/>
                        </a:rPr>
                        <a:t>arguments</a:t>
                      </a:r>
                      <a:endParaRPr sz="1300"/>
                    </a:p>
                  </a:txBody>
                  <a:tcPr marL="85875" marR="85875" marT="42925" marB="42925">
                    <a:lnL w="9525" cap="flat" cmpd="sng">
                      <a:solidFill>
                        <a:srgbClr val="CACACA"/>
                      </a:solidFill>
                      <a:prstDash val="solid"/>
                      <a:round/>
                      <a:headEnd type="none" w="sm" len="sm"/>
                      <a:tailEnd type="none" w="sm" len="sm"/>
                    </a:lnL>
                    <a:lnR w="9525" cap="flat" cmpd="sng">
                      <a:solidFill>
                        <a:srgbClr val="CACACA"/>
                      </a:solidFill>
                      <a:prstDash val="solid"/>
                      <a:round/>
                      <a:headEnd type="none" w="sm" len="sm"/>
                      <a:tailEnd type="none" w="sm" len="sm"/>
                    </a:lnR>
                    <a:lnT w="9525" cap="flat" cmpd="sng">
                      <a:solidFill>
                        <a:srgbClr val="CACACA"/>
                      </a:solidFill>
                      <a:prstDash val="solid"/>
                      <a:round/>
                      <a:headEnd type="none" w="sm" len="sm"/>
                      <a:tailEnd type="none" w="sm" len="sm"/>
                    </a:lnT>
                    <a:lnB w="9525" cap="flat" cmpd="sng">
                      <a:solidFill>
                        <a:srgbClr val="CACACA"/>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en-US" sz="1200" b="0" u="none" strike="noStrike" cap="none">
                          <a:solidFill>
                            <a:srgbClr val="000000"/>
                          </a:solidFill>
                          <a:latin typeface="Arial"/>
                          <a:ea typeface="Arial"/>
                          <a:cs typeface="Arial"/>
                          <a:sym typeface="Arial"/>
                        </a:rPr>
                        <a:t>A List of the string command line arguments as they were passed into the executable boot application.</a:t>
                      </a:r>
                      <a:endParaRPr sz="1300"/>
                    </a:p>
                  </a:txBody>
                  <a:tcPr marL="85875" marR="85875" marT="42925" marB="42925">
                    <a:lnL w="9525" cap="flat" cmpd="sng">
                      <a:solidFill>
                        <a:srgbClr val="CACACA"/>
                      </a:solidFill>
                      <a:prstDash val="solid"/>
                      <a:round/>
                      <a:headEnd type="none" w="sm" len="sm"/>
                      <a:tailEnd type="none" w="sm" len="sm"/>
                    </a:lnL>
                    <a:lnR w="9525" cap="flat" cmpd="sng">
                      <a:solidFill>
                        <a:srgbClr val="CACACA"/>
                      </a:solidFill>
                      <a:prstDash val="solid"/>
                      <a:round/>
                      <a:headEnd type="none" w="sm" len="sm"/>
                      <a:tailEnd type="none" w="sm" len="sm"/>
                    </a:lnR>
                    <a:lnT w="9525" cap="flat" cmpd="sng">
                      <a:solidFill>
                        <a:srgbClr val="CACACA"/>
                      </a:solidFill>
                      <a:prstDash val="solid"/>
                      <a:round/>
                      <a:headEnd type="none" w="sm" len="sm"/>
                      <a:tailEnd type="none" w="sm" len="sm"/>
                    </a:lnT>
                    <a:lnB w="9525" cap="flat" cmpd="sng">
                      <a:solidFill>
                        <a:srgbClr val="CACACA"/>
                      </a:solidFill>
                      <a:prstDash val="solid"/>
                      <a:round/>
                      <a:headEnd type="none" w="sm" len="sm"/>
                      <a:tailEnd type="none" w="sm" len="sm"/>
                    </a:lnB>
                    <a:solidFill>
                      <a:srgbClr val="FFFFFF"/>
                    </a:solidFill>
                  </a:tcPr>
                </a:tc>
                <a:extLst>
                  <a:ext uri="{0D108BD9-81ED-4DB2-BD59-A6C34878D82A}">
                    <a16:rowId xmlns:a16="http://schemas.microsoft.com/office/drawing/2014/main" val="10008"/>
                  </a:ext>
                </a:extLst>
              </a:tr>
            </a:tbl>
          </a:graphicData>
        </a:graphic>
      </p:graphicFrame>
      <p:pic>
        <p:nvPicPr>
          <p:cNvPr id="878" name="Google Shape;878;p79"/>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10877266" y="328366"/>
            <a:ext cx="1229623" cy="814625"/>
          </a:xfrm>
          <a:prstGeom prst="rect">
            <a:avLst/>
          </a:prstGeom>
          <a:noFill/>
          <a:ln>
            <a:noFill/>
          </a:ln>
        </p:spPr>
      </p:pic>
      <p:sp>
        <p:nvSpPr>
          <p:cNvPr id="879" name="Google Shape;879;p79"/>
          <p:cNvSpPr txBox="1"/>
          <p:nvPr/>
        </p:nvSpPr>
        <p:spPr>
          <a:xfrm>
            <a:off x="0" y="0"/>
            <a:ext cx="7296000" cy="171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800"/>
              <a:t>Image: </a:t>
            </a:r>
            <a:r>
              <a:rPr lang="en-US" sz="800" u="sng">
                <a:solidFill>
                  <a:schemeClr val="hlink"/>
                </a:solidFill>
                <a:hlinkClick r:id="rId4"/>
              </a:rPr>
              <a:t>https://www.heraldscotland.com/life_style/13084760.simply-special-ode-to-the-humble-oatcake/</a:t>
            </a:r>
            <a:endParaRPr sz="8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883"/>
        <p:cNvGrpSpPr/>
        <p:nvPr/>
      </p:nvGrpSpPr>
      <p:grpSpPr>
        <a:xfrm>
          <a:off x="0" y="0"/>
          <a:ext cx="0" cy="0"/>
          <a:chOff x="0" y="0"/>
          <a:chExt cx="0" cy="0"/>
        </a:xfrm>
      </p:grpSpPr>
      <p:sp>
        <p:nvSpPr>
          <p:cNvPr id="884" name="Google Shape;884;p80"/>
          <p:cNvSpPr txBox="1">
            <a:spLocks noGrp="1"/>
          </p:cNvSpPr>
          <p:nvPr>
            <p:ph type="body" idx="1"/>
          </p:nvPr>
        </p:nvSpPr>
        <p:spPr>
          <a:xfrm>
            <a:off x="608014" y="2514600"/>
            <a:ext cx="5485844" cy="1828799"/>
          </a:xfrm>
          <a:prstGeom prst="rect">
            <a:avLst/>
          </a:prstGeom>
          <a:noFill/>
          <a:ln>
            <a:noFill/>
          </a:ln>
        </p:spPr>
        <p:txBody>
          <a:bodyPr spcFirstLastPara="1" wrap="square" lIns="0" tIns="0" rIns="0" bIns="0" anchor="ctr" anchorCtr="0">
            <a:noAutofit/>
          </a:bodyPr>
          <a:lstStyle/>
          <a:p>
            <a:pPr marL="457200" lvl="0" indent="-434340" algn="l" rtl="0">
              <a:lnSpc>
                <a:spcPct val="100000"/>
              </a:lnSpc>
              <a:spcBef>
                <a:spcPts val="0"/>
              </a:spcBef>
              <a:spcAft>
                <a:spcPts val="0"/>
              </a:spcAft>
              <a:buSzPts val="3240"/>
              <a:buChar char="​"/>
            </a:pPr>
            <a:r>
              <a:rPr lang="en-US"/>
              <a:t>When To Use Spring Batch, And How To Start</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888"/>
        <p:cNvGrpSpPr/>
        <p:nvPr/>
      </p:nvGrpSpPr>
      <p:grpSpPr>
        <a:xfrm>
          <a:off x="0" y="0"/>
          <a:ext cx="0" cy="0"/>
          <a:chOff x="0" y="0"/>
          <a:chExt cx="0" cy="0"/>
        </a:xfrm>
      </p:grpSpPr>
      <p:sp>
        <p:nvSpPr>
          <p:cNvPr id="889" name="Google Shape;889;p81"/>
          <p:cNvSpPr txBox="1">
            <a:spLocks noGrp="1"/>
          </p:cNvSpPr>
          <p:nvPr>
            <p:ph type="body" idx="1"/>
          </p:nvPr>
        </p:nvSpPr>
        <p:spPr>
          <a:xfrm>
            <a:off x="1" y="1600201"/>
            <a:ext cx="5866360" cy="4572000"/>
          </a:xfrm>
          <a:prstGeom prst="rect">
            <a:avLst/>
          </a:prstGeom>
          <a:solidFill>
            <a:schemeClr val="lt2"/>
          </a:solidFill>
          <a:ln>
            <a:noFill/>
          </a:ln>
        </p:spPr>
        <p:txBody>
          <a:bodyPr spcFirstLastPara="1" wrap="square" lIns="594350" tIns="1371600" rIns="548625" bIns="0" anchor="t" anchorCtr="0">
            <a:noAutofit/>
          </a:bodyPr>
          <a:lstStyle/>
          <a:p>
            <a:pPr marL="457200" lvl="0" indent="-331470" algn="l" rtl="0">
              <a:lnSpc>
                <a:spcPct val="100000"/>
              </a:lnSpc>
              <a:spcBef>
                <a:spcPts val="2400"/>
              </a:spcBef>
              <a:spcAft>
                <a:spcPts val="0"/>
              </a:spcAft>
              <a:buSzPts val="1620"/>
              <a:buChar char="​"/>
            </a:pPr>
            <a:r>
              <a:rPr lang="en-US"/>
              <a:t>Keep track of Step execution so a job can be be stopped and restarted</a:t>
            </a:r>
            <a:endParaRPr/>
          </a:p>
          <a:p>
            <a:pPr marL="457200" lvl="0" indent="-331470" algn="l" rtl="0">
              <a:lnSpc>
                <a:spcPct val="100000"/>
              </a:lnSpc>
              <a:spcBef>
                <a:spcPts val="2400"/>
              </a:spcBef>
              <a:spcAft>
                <a:spcPts val="0"/>
              </a:spcAft>
              <a:buSzPts val="1620"/>
              <a:buChar char="​"/>
            </a:pPr>
            <a:r>
              <a:rPr lang="en-US"/>
              <a:t>Implement interfaces to allow horizontal scaling</a:t>
            </a:r>
            <a:endParaRPr/>
          </a:p>
          <a:p>
            <a:pPr marL="457200" lvl="0" indent="-331470" algn="l" rtl="0">
              <a:lnSpc>
                <a:spcPct val="100000"/>
              </a:lnSpc>
              <a:spcBef>
                <a:spcPts val="2400"/>
              </a:spcBef>
              <a:spcAft>
                <a:spcPts val="0"/>
              </a:spcAft>
              <a:buSzPts val="1620"/>
              <a:buChar char="​"/>
            </a:pPr>
            <a:r>
              <a:rPr lang="en-US"/>
              <a:t>Listen for events in the lifecycle of a Job and react appropriately</a:t>
            </a:r>
            <a:endParaRPr/>
          </a:p>
        </p:txBody>
      </p:sp>
      <p:sp>
        <p:nvSpPr>
          <p:cNvPr id="890" name="Google Shape;890;p81"/>
          <p:cNvSpPr txBox="1">
            <a:spLocks noGrp="1"/>
          </p:cNvSpPr>
          <p:nvPr>
            <p:ph type="body" idx="2"/>
          </p:nvPr>
        </p:nvSpPr>
        <p:spPr>
          <a:xfrm>
            <a:off x="6323381" y="1600201"/>
            <a:ext cx="5865445" cy="4572000"/>
          </a:xfrm>
          <a:prstGeom prst="rect">
            <a:avLst/>
          </a:prstGeom>
          <a:solidFill>
            <a:schemeClr val="lt2"/>
          </a:solidFill>
          <a:ln>
            <a:noFill/>
          </a:ln>
        </p:spPr>
        <p:txBody>
          <a:bodyPr spcFirstLastPara="1" wrap="square" lIns="548625" tIns="1371600" rIns="548625" bIns="0" anchor="t" anchorCtr="0">
            <a:noAutofit/>
          </a:bodyPr>
          <a:lstStyle/>
          <a:p>
            <a:pPr marL="457200" lvl="0" indent="-331470" algn="l" rtl="0">
              <a:lnSpc>
                <a:spcPct val="100000"/>
              </a:lnSpc>
              <a:spcBef>
                <a:spcPts val="2400"/>
              </a:spcBef>
              <a:spcAft>
                <a:spcPts val="0"/>
              </a:spcAft>
              <a:buSzPts val="1620"/>
              <a:buChar char="​"/>
            </a:pPr>
            <a:r>
              <a:rPr lang="en-US"/>
              <a:t>Existing code works fine, just need a consistent way of keeping track of executions</a:t>
            </a:r>
            <a:endParaRPr/>
          </a:p>
        </p:txBody>
      </p:sp>
      <p:sp>
        <p:nvSpPr>
          <p:cNvPr id="891" name="Google Shape;891;p81"/>
          <p:cNvSpPr txBox="1">
            <a:spLocks noGrp="1"/>
          </p:cNvSpPr>
          <p:nvPr>
            <p:ph type="body" idx="3"/>
          </p:nvPr>
        </p:nvSpPr>
        <p:spPr>
          <a:xfrm>
            <a:off x="0" y="1806122"/>
            <a:ext cx="5637213" cy="911225"/>
          </a:xfrm>
          <a:prstGeom prst="rect">
            <a:avLst/>
          </a:prstGeom>
          <a:solidFill>
            <a:schemeClr val="accent4"/>
          </a:solidFill>
          <a:ln>
            <a:noFill/>
          </a:ln>
        </p:spPr>
        <p:txBody>
          <a:bodyPr spcFirstLastPara="1" wrap="square" lIns="594350" tIns="91425" rIns="457200" bIns="91425" anchor="ctr" anchorCtr="0">
            <a:noAutofit/>
          </a:bodyPr>
          <a:lstStyle/>
          <a:p>
            <a:pPr marL="457200" lvl="0" indent="-342900" algn="l" rtl="0">
              <a:lnSpc>
                <a:spcPct val="100000"/>
              </a:lnSpc>
              <a:spcBef>
                <a:spcPts val="1800"/>
              </a:spcBef>
              <a:spcAft>
                <a:spcPts val="0"/>
              </a:spcAft>
              <a:buSzPts val="1800"/>
              <a:buChar char="​"/>
            </a:pPr>
            <a:r>
              <a:rPr lang="en-US"/>
              <a:t>Batch</a:t>
            </a:r>
            <a:endParaRPr/>
          </a:p>
        </p:txBody>
      </p:sp>
      <p:sp>
        <p:nvSpPr>
          <p:cNvPr id="892" name="Google Shape;892;p81"/>
          <p:cNvSpPr txBox="1">
            <a:spLocks noGrp="1"/>
          </p:cNvSpPr>
          <p:nvPr>
            <p:ph type="body" idx="4"/>
          </p:nvPr>
        </p:nvSpPr>
        <p:spPr>
          <a:xfrm>
            <a:off x="6551613" y="1806122"/>
            <a:ext cx="5637212" cy="911225"/>
          </a:xfrm>
          <a:prstGeom prst="rect">
            <a:avLst/>
          </a:prstGeom>
          <a:solidFill>
            <a:schemeClr val="accent1"/>
          </a:solidFill>
          <a:ln>
            <a:noFill/>
          </a:ln>
        </p:spPr>
        <p:txBody>
          <a:bodyPr spcFirstLastPara="1" wrap="square" lIns="338325" tIns="91425" rIns="612625" bIns="91425" anchor="ctr" anchorCtr="0">
            <a:noAutofit/>
          </a:bodyPr>
          <a:lstStyle/>
          <a:p>
            <a:pPr marL="457200" lvl="0" indent="-342900" algn="l" rtl="0">
              <a:lnSpc>
                <a:spcPct val="100000"/>
              </a:lnSpc>
              <a:spcBef>
                <a:spcPts val="1800"/>
              </a:spcBef>
              <a:spcAft>
                <a:spcPts val="0"/>
              </a:spcAft>
              <a:buSzPts val="1800"/>
              <a:buChar char="​"/>
            </a:pPr>
            <a:r>
              <a:rPr lang="en-US"/>
              <a:t>Task</a:t>
            </a:r>
            <a:endParaRPr/>
          </a:p>
        </p:txBody>
      </p:sp>
      <p:sp>
        <p:nvSpPr>
          <p:cNvPr id="893" name="Google Shape;893;p81"/>
          <p:cNvSpPr txBox="1">
            <a:spLocks noGrp="1"/>
          </p:cNvSpPr>
          <p:nvPr>
            <p:ph type="title"/>
          </p:nvPr>
        </p:nvSpPr>
        <p:spPr>
          <a:xfrm>
            <a:off x="579809" y="412751"/>
            <a:ext cx="11001004" cy="381000"/>
          </a:xfrm>
          <a:prstGeom prst="rect">
            <a:avLst/>
          </a:prstGeom>
          <a:noFill/>
          <a:ln>
            <a:noFill/>
          </a:ln>
        </p:spPr>
        <p:txBody>
          <a:bodyPr spcFirstLastPara="1" wrap="square" lIns="0" tIns="0" rIns="0" bIns="0" anchor="b" anchorCtr="0">
            <a:noAutofit/>
          </a:bodyPr>
          <a:lstStyle/>
          <a:p>
            <a:pPr marL="0" lvl="0" indent="0" algn="l" rtl="0">
              <a:lnSpc>
                <a:spcPct val="90000"/>
              </a:lnSpc>
              <a:spcBef>
                <a:spcPts val="0"/>
              </a:spcBef>
              <a:spcAft>
                <a:spcPts val="0"/>
              </a:spcAft>
              <a:buClr>
                <a:schemeClr val="accent2"/>
              </a:buClr>
              <a:buSzPts val="2800"/>
              <a:buFont typeface="Arial"/>
              <a:buNone/>
            </a:pPr>
            <a:r>
              <a:rPr lang="en-US"/>
              <a:t>Task v. Batch</a:t>
            </a:r>
            <a:endParaRPr/>
          </a:p>
        </p:txBody>
      </p:sp>
      <p:sp>
        <p:nvSpPr>
          <p:cNvPr id="894" name="Google Shape;894;p81"/>
          <p:cNvSpPr txBox="1">
            <a:spLocks noGrp="1"/>
          </p:cNvSpPr>
          <p:nvPr>
            <p:ph type="subTitle" idx="5"/>
          </p:nvPr>
        </p:nvSpPr>
        <p:spPr>
          <a:xfrm>
            <a:off x="592866" y="811830"/>
            <a:ext cx="10962687" cy="247743"/>
          </a:xfrm>
          <a:prstGeom prst="rect">
            <a:avLst/>
          </a:prstGeom>
          <a:noFill/>
          <a:ln>
            <a:noFill/>
          </a:ln>
        </p:spPr>
        <p:txBody>
          <a:bodyPr spcFirstLastPara="1" wrap="square" lIns="0" tIns="0" rIns="0" bIns="0" anchor="t" anchorCtr="0">
            <a:noAutofit/>
          </a:bodyPr>
          <a:lstStyle/>
          <a:p>
            <a:pPr marL="457200" lvl="0" indent="-342900" algn="l" rtl="0">
              <a:lnSpc>
                <a:spcPct val="100000"/>
              </a:lnSpc>
              <a:spcBef>
                <a:spcPts val="0"/>
              </a:spcBef>
              <a:spcAft>
                <a:spcPts val="0"/>
              </a:spcAft>
              <a:buSzPts val="1800"/>
              <a:buNone/>
            </a:pPr>
            <a:r>
              <a:rPr lang="en-US"/>
              <a:t>Which One To Use</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32"/>
        <p:cNvGrpSpPr/>
        <p:nvPr/>
      </p:nvGrpSpPr>
      <p:grpSpPr>
        <a:xfrm>
          <a:off x="0" y="0"/>
          <a:ext cx="0" cy="0"/>
          <a:chOff x="0" y="0"/>
          <a:chExt cx="0" cy="0"/>
        </a:xfrm>
      </p:grpSpPr>
      <p:sp>
        <p:nvSpPr>
          <p:cNvPr id="733" name="Google Shape;733;p64"/>
          <p:cNvSpPr txBox="1">
            <a:spLocks noGrp="1"/>
          </p:cNvSpPr>
          <p:nvPr>
            <p:ph type="body" idx="1"/>
          </p:nvPr>
        </p:nvSpPr>
        <p:spPr>
          <a:xfrm>
            <a:off x="2894013" y="1359907"/>
            <a:ext cx="7315200" cy="4322783"/>
          </a:xfrm>
          <a:prstGeom prst="rect">
            <a:avLst/>
          </a:prstGeom>
          <a:noFill/>
          <a:ln>
            <a:noFill/>
          </a:ln>
        </p:spPr>
        <p:txBody>
          <a:bodyPr spcFirstLastPara="1" wrap="square" lIns="0" tIns="0" rIns="0" bIns="0" anchor="t" anchorCtr="0">
            <a:noAutofit/>
          </a:bodyPr>
          <a:lstStyle/>
          <a:p>
            <a:pPr marL="457200" lvl="0" indent="-342900" algn="l" rtl="0">
              <a:lnSpc>
                <a:spcPct val="100000"/>
              </a:lnSpc>
              <a:spcBef>
                <a:spcPts val="1800"/>
              </a:spcBef>
              <a:spcAft>
                <a:spcPts val="0"/>
              </a:spcAft>
              <a:buClr>
                <a:schemeClr val="accent2"/>
              </a:buClr>
              <a:buSzPts val="1800"/>
              <a:buFont typeface="Open Sans"/>
              <a:buChar char="​"/>
            </a:pPr>
            <a:r>
              <a:rPr lang="en-US"/>
              <a:t>What Is Batch Processing?</a:t>
            </a:r>
            <a:endParaRPr/>
          </a:p>
          <a:p>
            <a:pPr marL="457200" lvl="0" indent="-342900" algn="l" rtl="0">
              <a:spcBef>
                <a:spcPts val="1800"/>
              </a:spcBef>
              <a:spcAft>
                <a:spcPts val="0"/>
              </a:spcAft>
              <a:buSzPts val="1800"/>
              <a:buChar char="​"/>
            </a:pPr>
            <a:r>
              <a:rPr lang="en-US"/>
              <a:t>Why Modernize</a:t>
            </a:r>
            <a:endParaRPr/>
          </a:p>
          <a:p>
            <a:pPr marL="457200" lvl="0" indent="-342900" algn="l" rtl="0">
              <a:lnSpc>
                <a:spcPct val="100000"/>
              </a:lnSpc>
              <a:spcBef>
                <a:spcPts val="1800"/>
              </a:spcBef>
              <a:spcAft>
                <a:spcPts val="0"/>
              </a:spcAft>
              <a:buClr>
                <a:schemeClr val="accent2"/>
              </a:buClr>
              <a:buSzPts val="1800"/>
              <a:buFont typeface="Open Sans"/>
              <a:buChar char="​"/>
            </a:pPr>
            <a:r>
              <a:rPr lang="en-US"/>
              <a:t>Why Do We Need A Framework?</a:t>
            </a:r>
            <a:endParaRPr/>
          </a:p>
          <a:p>
            <a:pPr marL="457200" lvl="0" indent="-342900" algn="l" rtl="0">
              <a:lnSpc>
                <a:spcPct val="100000"/>
              </a:lnSpc>
              <a:spcBef>
                <a:spcPts val="1800"/>
              </a:spcBef>
              <a:spcAft>
                <a:spcPts val="0"/>
              </a:spcAft>
              <a:buClr>
                <a:schemeClr val="accent2"/>
              </a:buClr>
              <a:buSzPts val="1800"/>
              <a:buFont typeface="Open Sans"/>
              <a:buChar char="​"/>
            </a:pPr>
            <a:r>
              <a:rPr lang="en-US"/>
              <a:t>What Is Spring Batch?</a:t>
            </a:r>
            <a:endParaRPr/>
          </a:p>
          <a:p>
            <a:pPr marL="457200" lvl="0" indent="-342900" algn="l" rtl="0">
              <a:lnSpc>
                <a:spcPct val="100000"/>
              </a:lnSpc>
              <a:spcBef>
                <a:spcPts val="1800"/>
              </a:spcBef>
              <a:spcAft>
                <a:spcPts val="0"/>
              </a:spcAft>
              <a:buClr>
                <a:schemeClr val="accent2"/>
              </a:buClr>
              <a:buSzPts val="1800"/>
              <a:buFont typeface="Open Sans"/>
              <a:buChar char="​"/>
            </a:pPr>
            <a:r>
              <a:rPr lang="en-US"/>
              <a:t>Spring Task – A Lightweight Alternative</a:t>
            </a:r>
            <a:endParaRPr/>
          </a:p>
          <a:p>
            <a:pPr marL="457200" lvl="0" indent="-342900" algn="l" rtl="0">
              <a:lnSpc>
                <a:spcPct val="100000"/>
              </a:lnSpc>
              <a:spcBef>
                <a:spcPts val="1800"/>
              </a:spcBef>
              <a:spcAft>
                <a:spcPts val="0"/>
              </a:spcAft>
              <a:buClr>
                <a:schemeClr val="accent2"/>
              </a:buClr>
              <a:buSzPts val="1800"/>
              <a:buFont typeface="Open Sans"/>
              <a:buChar char="​"/>
            </a:pPr>
            <a:r>
              <a:rPr lang="en-US"/>
              <a:t>When To Use Batch</a:t>
            </a:r>
            <a:endParaRPr/>
          </a:p>
          <a:p>
            <a:pPr marL="457200" lvl="0" indent="-342900" algn="l" rtl="0">
              <a:lnSpc>
                <a:spcPct val="100000"/>
              </a:lnSpc>
              <a:spcBef>
                <a:spcPts val="1800"/>
              </a:spcBef>
              <a:spcAft>
                <a:spcPts val="0"/>
              </a:spcAft>
              <a:buClr>
                <a:schemeClr val="accent2"/>
              </a:buClr>
              <a:buSzPts val="1800"/>
              <a:buFont typeface="Open Sans"/>
              <a:buChar char="​"/>
            </a:pPr>
            <a:r>
              <a:rPr lang="en-US"/>
              <a:t>Events Dear Boy, Events</a:t>
            </a:r>
            <a:endParaRPr/>
          </a:p>
          <a:p>
            <a:pPr marL="457200" lvl="0" indent="-342900" algn="l" rtl="0">
              <a:lnSpc>
                <a:spcPct val="100000"/>
              </a:lnSpc>
              <a:spcBef>
                <a:spcPts val="1800"/>
              </a:spcBef>
              <a:spcAft>
                <a:spcPts val="0"/>
              </a:spcAft>
              <a:buClr>
                <a:schemeClr val="accent2"/>
              </a:buClr>
              <a:buSzPts val="1800"/>
              <a:buFont typeface="Open Sans"/>
              <a:buChar char="​"/>
            </a:pPr>
            <a:r>
              <a:rPr lang="en-US"/>
              <a:t>Scaling</a:t>
            </a:r>
            <a:endParaRPr/>
          </a:p>
          <a:p>
            <a:pPr marL="457200" lvl="0" indent="-342900" algn="l" rtl="0">
              <a:lnSpc>
                <a:spcPct val="100000"/>
              </a:lnSpc>
              <a:spcBef>
                <a:spcPts val="1800"/>
              </a:spcBef>
              <a:spcAft>
                <a:spcPts val="0"/>
              </a:spcAft>
              <a:buClr>
                <a:schemeClr val="accent2"/>
              </a:buClr>
              <a:buSzPts val="1800"/>
              <a:buFont typeface="Open Sans"/>
              <a:buChar char="​"/>
            </a:pPr>
            <a:r>
              <a:rPr lang="en-US"/>
              <a:t>Writing A Spring Batch Job</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898"/>
        <p:cNvGrpSpPr/>
        <p:nvPr/>
      </p:nvGrpSpPr>
      <p:grpSpPr>
        <a:xfrm>
          <a:off x="0" y="0"/>
          <a:ext cx="0" cy="0"/>
          <a:chOff x="0" y="0"/>
          <a:chExt cx="0" cy="0"/>
        </a:xfrm>
      </p:grpSpPr>
      <p:sp>
        <p:nvSpPr>
          <p:cNvPr id="899" name="Google Shape;899;p82"/>
          <p:cNvSpPr txBox="1">
            <a:spLocks noGrp="1"/>
          </p:cNvSpPr>
          <p:nvPr>
            <p:ph type="title"/>
          </p:nvPr>
        </p:nvSpPr>
        <p:spPr>
          <a:xfrm>
            <a:off x="579809" y="412751"/>
            <a:ext cx="11001004" cy="381000"/>
          </a:xfrm>
          <a:prstGeom prst="rect">
            <a:avLst/>
          </a:prstGeom>
          <a:noFill/>
          <a:ln>
            <a:noFill/>
          </a:ln>
        </p:spPr>
        <p:txBody>
          <a:bodyPr spcFirstLastPara="1" wrap="square" lIns="0" tIns="0" rIns="0" bIns="0" anchor="b" anchorCtr="0">
            <a:noAutofit/>
          </a:bodyPr>
          <a:lstStyle/>
          <a:p>
            <a:pPr marL="0" lvl="0" indent="0" algn="l" rtl="0">
              <a:lnSpc>
                <a:spcPct val="90000"/>
              </a:lnSpc>
              <a:spcBef>
                <a:spcPts val="0"/>
              </a:spcBef>
              <a:spcAft>
                <a:spcPts val="0"/>
              </a:spcAft>
              <a:buClr>
                <a:schemeClr val="accent2"/>
              </a:buClr>
              <a:buSzPts val="2800"/>
              <a:buFont typeface="Arial"/>
              <a:buNone/>
            </a:pPr>
            <a:r>
              <a:rPr lang="en-US"/>
              <a:t>Getting Started With Batch</a:t>
            </a:r>
            <a:endParaRPr/>
          </a:p>
        </p:txBody>
      </p:sp>
      <p:sp>
        <p:nvSpPr>
          <p:cNvPr id="900" name="Google Shape;900;p82"/>
          <p:cNvSpPr txBox="1">
            <a:spLocks noGrp="1"/>
          </p:cNvSpPr>
          <p:nvPr>
            <p:ph type="subTitle" idx="2"/>
          </p:nvPr>
        </p:nvSpPr>
        <p:spPr>
          <a:xfrm>
            <a:off x="592866" y="811830"/>
            <a:ext cx="10962687" cy="247743"/>
          </a:xfrm>
          <a:prstGeom prst="rect">
            <a:avLst/>
          </a:prstGeom>
          <a:noFill/>
          <a:ln>
            <a:noFill/>
          </a:ln>
        </p:spPr>
        <p:txBody>
          <a:bodyPr spcFirstLastPara="1" wrap="square" lIns="0" tIns="0" rIns="0" bIns="0" anchor="t" anchorCtr="0">
            <a:noAutofit/>
          </a:bodyPr>
          <a:lstStyle/>
          <a:p>
            <a:pPr marL="457200" lvl="0" indent="-342900" algn="l" rtl="0">
              <a:lnSpc>
                <a:spcPct val="100000"/>
              </a:lnSpc>
              <a:spcBef>
                <a:spcPts val="0"/>
              </a:spcBef>
              <a:spcAft>
                <a:spcPts val="0"/>
              </a:spcAft>
              <a:buSzPts val="1800"/>
              <a:buNone/>
            </a:pPr>
            <a:r>
              <a:rPr lang="en-US"/>
              <a:t>Basic Data Transformation Using Existing ItemReader and ItemWriter</a:t>
            </a:r>
            <a:endParaRPr/>
          </a:p>
        </p:txBody>
      </p:sp>
      <p:sp>
        <p:nvSpPr>
          <p:cNvPr id="901" name="Google Shape;901;p82"/>
          <p:cNvSpPr txBox="1">
            <a:spLocks noGrp="1"/>
          </p:cNvSpPr>
          <p:nvPr>
            <p:ph type="body" idx="3"/>
          </p:nvPr>
        </p:nvSpPr>
        <p:spPr>
          <a:xfrm>
            <a:off x="0" y="1600200"/>
            <a:ext cx="2894013" cy="4572000"/>
          </a:xfrm>
          <a:prstGeom prst="rect">
            <a:avLst/>
          </a:prstGeom>
          <a:solidFill>
            <a:schemeClr val="accent2"/>
          </a:solidFill>
          <a:ln>
            <a:noFill/>
          </a:ln>
        </p:spPr>
        <p:txBody>
          <a:bodyPr spcFirstLastPara="1" wrap="square" lIns="594350" tIns="457200" rIns="457200" bIns="457200" anchor="t" anchorCtr="0">
            <a:noAutofit/>
          </a:bodyPr>
          <a:lstStyle/>
          <a:p>
            <a:pPr marL="457200" lvl="0" indent="-320040" algn="l" rtl="0">
              <a:lnSpc>
                <a:spcPct val="100000"/>
              </a:lnSpc>
              <a:spcBef>
                <a:spcPts val="1800"/>
              </a:spcBef>
              <a:spcAft>
                <a:spcPts val="0"/>
              </a:spcAft>
              <a:buSzPts val="1440"/>
              <a:buChar char="​"/>
            </a:pPr>
            <a:r>
              <a:rPr lang="en-US"/>
              <a:t>Here’s one I prepared earlier -&gt;</a:t>
            </a:r>
            <a:endParaRPr/>
          </a:p>
        </p:txBody>
      </p:sp>
      <p:graphicFrame>
        <p:nvGraphicFramePr>
          <p:cNvPr id="902" name="Google Shape;902;p82"/>
          <p:cNvGraphicFramePr/>
          <p:nvPr/>
        </p:nvGraphicFramePr>
        <p:xfrm>
          <a:off x="3090590" y="1600197"/>
          <a:ext cx="4044125" cy="4661495"/>
        </p:xfrm>
        <a:graphic>
          <a:graphicData uri="http://schemas.openxmlformats.org/drawingml/2006/table">
            <a:tbl>
              <a:tblPr>
                <a:noFill/>
                <a:tableStyleId>{57CD9D7C-1CA3-490F-99A6-6273E1C5AC1E}</a:tableStyleId>
              </a:tblPr>
              <a:tblGrid>
                <a:gridCol w="1116200">
                  <a:extLst>
                    <a:ext uri="{9D8B030D-6E8A-4147-A177-3AD203B41FA5}">
                      <a16:colId xmlns:a16="http://schemas.microsoft.com/office/drawing/2014/main" val="20000"/>
                    </a:ext>
                  </a:extLst>
                </a:gridCol>
                <a:gridCol w="2927925">
                  <a:extLst>
                    <a:ext uri="{9D8B030D-6E8A-4147-A177-3AD203B41FA5}">
                      <a16:colId xmlns:a16="http://schemas.microsoft.com/office/drawing/2014/main" val="20001"/>
                    </a:ext>
                  </a:extLst>
                </a:gridCol>
              </a:tblGrid>
              <a:tr h="137525">
                <a:tc>
                  <a:txBody>
                    <a:bodyPr/>
                    <a:lstStyle/>
                    <a:p>
                      <a:pPr marL="0" marR="0" lvl="0" indent="0" algn="l" rtl="0">
                        <a:lnSpc>
                          <a:spcPct val="100000"/>
                        </a:lnSpc>
                        <a:spcBef>
                          <a:spcPts val="0"/>
                        </a:spcBef>
                        <a:spcAft>
                          <a:spcPts val="0"/>
                        </a:spcAft>
                        <a:buNone/>
                      </a:pPr>
                      <a:r>
                        <a:rPr lang="en-US" sz="600" b="1" u="none" strike="noStrike" cap="none">
                          <a:solidFill>
                            <a:srgbClr val="000000"/>
                          </a:solidFill>
                        </a:rPr>
                        <a:t>Item Reader</a:t>
                      </a:r>
                      <a:endParaRPr/>
                    </a:p>
                  </a:txBody>
                  <a:tcPr marL="41250" marR="41250" marT="20625" marB="20625">
                    <a:lnL w="9525" cap="flat" cmpd="sng">
                      <a:solidFill>
                        <a:srgbClr val="D4DFDF"/>
                      </a:solidFill>
                      <a:prstDash val="solid"/>
                      <a:round/>
                      <a:headEnd type="none" w="sm" len="sm"/>
                      <a:tailEnd type="none" w="sm" len="sm"/>
                    </a:lnL>
                    <a:lnR w="9525" cap="flat" cmpd="sng">
                      <a:solidFill>
                        <a:srgbClr val="D4DFDF"/>
                      </a:solidFill>
                      <a:prstDash val="solid"/>
                      <a:round/>
                      <a:headEnd type="none" w="sm" len="sm"/>
                      <a:tailEnd type="none" w="sm" len="sm"/>
                    </a:lnR>
                    <a:lnT w="9525" cap="flat" cmpd="sng">
                      <a:solidFill>
                        <a:srgbClr val="D4DFDF"/>
                      </a:solidFill>
                      <a:prstDash val="solid"/>
                      <a:round/>
                      <a:headEnd type="none" w="sm" len="sm"/>
                      <a:tailEnd type="none" w="sm" len="sm"/>
                    </a:lnT>
                    <a:lnB w="9525" cap="flat" cmpd="sng">
                      <a:solidFill>
                        <a:srgbClr val="D4DFDF"/>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en-US" sz="600" b="1" u="none" strike="noStrike" cap="none">
                          <a:solidFill>
                            <a:srgbClr val="000000"/>
                          </a:solidFill>
                        </a:rPr>
                        <a:t>Description</a:t>
                      </a:r>
                      <a:endParaRPr/>
                    </a:p>
                  </a:txBody>
                  <a:tcPr marL="41250" marR="41250" marT="20625" marB="20625">
                    <a:lnL w="9525" cap="flat" cmpd="sng">
                      <a:solidFill>
                        <a:srgbClr val="D4DFDF"/>
                      </a:solidFill>
                      <a:prstDash val="solid"/>
                      <a:round/>
                      <a:headEnd type="none" w="sm" len="sm"/>
                      <a:tailEnd type="none" w="sm" len="sm"/>
                    </a:lnL>
                    <a:lnR w="9525" cap="flat" cmpd="sng">
                      <a:solidFill>
                        <a:srgbClr val="D4DFDF"/>
                      </a:solidFill>
                      <a:prstDash val="solid"/>
                      <a:round/>
                      <a:headEnd type="none" w="sm" len="sm"/>
                      <a:tailEnd type="none" w="sm" len="sm"/>
                    </a:lnR>
                    <a:lnT w="9525" cap="flat" cmpd="sng">
                      <a:solidFill>
                        <a:srgbClr val="D4DFDF"/>
                      </a:solidFill>
                      <a:prstDash val="solid"/>
                      <a:round/>
                      <a:headEnd type="none" w="sm" len="sm"/>
                      <a:tailEnd type="none" w="sm" len="sm"/>
                    </a:lnT>
                    <a:lnB w="9525" cap="flat" cmpd="sng">
                      <a:solidFill>
                        <a:srgbClr val="D4DFDF"/>
                      </a:solidFill>
                      <a:prstDash val="solid"/>
                      <a:round/>
                      <a:headEnd type="none" w="sm" len="sm"/>
                      <a:tailEnd type="none" w="sm" len="sm"/>
                    </a:lnB>
                    <a:solidFill>
                      <a:srgbClr val="FFFFFF"/>
                    </a:solidFill>
                  </a:tcPr>
                </a:tc>
                <a:extLst>
                  <a:ext uri="{0D108BD9-81ED-4DB2-BD59-A6C34878D82A}">
                    <a16:rowId xmlns:a16="http://schemas.microsoft.com/office/drawing/2014/main" val="10000"/>
                  </a:ext>
                </a:extLst>
              </a:tr>
              <a:tr h="233800">
                <a:tc>
                  <a:txBody>
                    <a:bodyPr/>
                    <a:lstStyle/>
                    <a:p>
                      <a:pPr marL="0" marR="0" lvl="0" indent="0" algn="l" rtl="0">
                        <a:lnSpc>
                          <a:spcPct val="100000"/>
                        </a:lnSpc>
                        <a:spcBef>
                          <a:spcPts val="0"/>
                        </a:spcBef>
                        <a:spcAft>
                          <a:spcPts val="0"/>
                        </a:spcAft>
                        <a:buNone/>
                      </a:pPr>
                      <a:r>
                        <a:rPr lang="en-US" sz="600" b="0" u="none" strike="noStrike" cap="none">
                          <a:solidFill>
                            <a:srgbClr val="000000"/>
                          </a:solidFill>
                          <a:latin typeface="Arial"/>
                          <a:ea typeface="Arial"/>
                          <a:cs typeface="Arial"/>
                          <a:sym typeface="Arial"/>
                        </a:rPr>
                        <a:t>AbstractItemCountingItemStreamItemReader</a:t>
                      </a:r>
                      <a:endParaRPr/>
                    </a:p>
                  </a:txBody>
                  <a:tcPr marL="41250" marR="41250" marT="20625" marB="20625">
                    <a:lnL w="9525" cap="flat" cmpd="sng">
                      <a:solidFill>
                        <a:srgbClr val="D4DFDF"/>
                      </a:solidFill>
                      <a:prstDash val="solid"/>
                      <a:round/>
                      <a:headEnd type="none" w="sm" len="sm"/>
                      <a:tailEnd type="none" w="sm" len="sm"/>
                    </a:lnL>
                    <a:lnR w="9525" cap="flat" cmpd="sng">
                      <a:solidFill>
                        <a:srgbClr val="D4DFDF"/>
                      </a:solidFill>
                      <a:prstDash val="solid"/>
                      <a:round/>
                      <a:headEnd type="none" w="sm" len="sm"/>
                      <a:tailEnd type="none" w="sm" len="sm"/>
                    </a:lnR>
                    <a:lnT w="9525" cap="flat" cmpd="sng">
                      <a:solidFill>
                        <a:srgbClr val="D4DFDF"/>
                      </a:solidFill>
                      <a:prstDash val="solid"/>
                      <a:round/>
                      <a:headEnd type="none" w="sm" len="sm"/>
                      <a:tailEnd type="none" w="sm" len="sm"/>
                    </a:lnT>
                    <a:lnB w="9525" cap="flat" cmpd="sng">
                      <a:solidFill>
                        <a:srgbClr val="D4DFDF"/>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en-US" sz="600" b="0" u="none" strike="noStrike" cap="none">
                          <a:solidFill>
                            <a:srgbClr val="000000"/>
                          </a:solidFill>
                          <a:latin typeface="Arial"/>
                          <a:ea typeface="Arial"/>
                          <a:cs typeface="Arial"/>
                          <a:sym typeface="Arial"/>
                        </a:rPr>
                        <a:t>Abstract base class that provides basic restart capabilities by counting the number of items returned from an ItemReader.</a:t>
                      </a:r>
                      <a:endParaRPr/>
                    </a:p>
                  </a:txBody>
                  <a:tcPr marL="41250" marR="41250" marT="20625" marB="20625">
                    <a:lnL w="9525" cap="flat" cmpd="sng">
                      <a:solidFill>
                        <a:srgbClr val="D4DFDF"/>
                      </a:solidFill>
                      <a:prstDash val="solid"/>
                      <a:round/>
                      <a:headEnd type="none" w="sm" len="sm"/>
                      <a:tailEnd type="none" w="sm" len="sm"/>
                    </a:lnL>
                    <a:lnR w="9525" cap="flat" cmpd="sng">
                      <a:solidFill>
                        <a:srgbClr val="D4DFDF"/>
                      </a:solidFill>
                      <a:prstDash val="solid"/>
                      <a:round/>
                      <a:headEnd type="none" w="sm" len="sm"/>
                      <a:tailEnd type="none" w="sm" len="sm"/>
                    </a:lnR>
                    <a:lnT w="9525" cap="flat" cmpd="sng">
                      <a:solidFill>
                        <a:srgbClr val="D4DFDF"/>
                      </a:solidFill>
                      <a:prstDash val="solid"/>
                      <a:round/>
                      <a:headEnd type="none" w="sm" len="sm"/>
                      <a:tailEnd type="none" w="sm" len="sm"/>
                    </a:lnT>
                    <a:lnB w="9525" cap="flat" cmpd="sng">
                      <a:solidFill>
                        <a:srgbClr val="D4DFDF"/>
                      </a:solidFill>
                      <a:prstDash val="solid"/>
                      <a:round/>
                      <a:headEnd type="none" w="sm" len="sm"/>
                      <a:tailEnd type="none" w="sm" len="sm"/>
                    </a:lnB>
                    <a:solidFill>
                      <a:srgbClr val="FFFFFF"/>
                    </a:solidFill>
                  </a:tcPr>
                </a:tc>
                <a:extLst>
                  <a:ext uri="{0D108BD9-81ED-4DB2-BD59-A6C34878D82A}">
                    <a16:rowId xmlns:a16="http://schemas.microsoft.com/office/drawing/2014/main" val="10001"/>
                  </a:ext>
                </a:extLst>
              </a:tr>
              <a:tr h="715175">
                <a:tc>
                  <a:txBody>
                    <a:bodyPr/>
                    <a:lstStyle/>
                    <a:p>
                      <a:pPr marL="0" marR="0" lvl="0" indent="0" algn="l" rtl="0">
                        <a:lnSpc>
                          <a:spcPct val="100000"/>
                        </a:lnSpc>
                        <a:spcBef>
                          <a:spcPts val="0"/>
                        </a:spcBef>
                        <a:spcAft>
                          <a:spcPts val="0"/>
                        </a:spcAft>
                        <a:buNone/>
                      </a:pPr>
                      <a:r>
                        <a:rPr lang="en-US" sz="600" b="0" u="none" strike="noStrike" cap="none">
                          <a:solidFill>
                            <a:srgbClr val="000000"/>
                          </a:solidFill>
                          <a:latin typeface="Arial"/>
                          <a:ea typeface="Arial"/>
                          <a:cs typeface="Arial"/>
                          <a:sym typeface="Arial"/>
                        </a:rPr>
                        <a:t>AggregateItemReader</a:t>
                      </a:r>
                      <a:endParaRPr/>
                    </a:p>
                  </a:txBody>
                  <a:tcPr marL="41250" marR="41250" marT="20625" marB="20625">
                    <a:lnL w="9525" cap="flat" cmpd="sng">
                      <a:solidFill>
                        <a:srgbClr val="D4DFDF"/>
                      </a:solidFill>
                      <a:prstDash val="solid"/>
                      <a:round/>
                      <a:headEnd type="none" w="sm" len="sm"/>
                      <a:tailEnd type="none" w="sm" len="sm"/>
                    </a:lnL>
                    <a:lnR w="9525" cap="flat" cmpd="sng">
                      <a:solidFill>
                        <a:srgbClr val="D4DFDF"/>
                      </a:solidFill>
                      <a:prstDash val="solid"/>
                      <a:round/>
                      <a:headEnd type="none" w="sm" len="sm"/>
                      <a:tailEnd type="none" w="sm" len="sm"/>
                    </a:lnR>
                    <a:lnT w="9525" cap="flat" cmpd="sng">
                      <a:solidFill>
                        <a:srgbClr val="D4DFDF"/>
                      </a:solidFill>
                      <a:prstDash val="solid"/>
                      <a:round/>
                      <a:headEnd type="none" w="sm" len="sm"/>
                      <a:tailEnd type="none" w="sm" len="sm"/>
                    </a:lnT>
                    <a:lnB w="9525" cap="flat" cmpd="sng">
                      <a:solidFill>
                        <a:srgbClr val="D4DFDF"/>
                      </a:solidFill>
                      <a:prstDash val="solid"/>
                      <a:round/>
                      <a:headEnd type="none" w="sm" len="sm"/>
                      <a:tailEnd type="none" w="sm" len="sm"/>
                    </a:lnB>
                    <a:solidFill>
                      <a:srgbClr val="F5F9F9"/>
                    </a:solidFill>
                  </a:tcPr>
                </a:tc>
                <a:tc>
                  <a:txBody>
                    <a:bodyPr/>
                    <a:lstStyle/>
                    <a:p>
                      <a:pPr marL="0" marR="0" lvl="0" indent="0" algn="l" rtl="0">
                        <a:lnSpc>
                          <a:spcPct val="100000"/>
                        </a:lnSpc>
                        <a:spcBef>
                          <a:spcPts val="0"/>
                        </a:spcBef>
                        <a:spcAft>
                          <a:spcPts val="0"/>
                        </a:spcAft>
                        <a:buNone/>
                      </a:pPr>
                      <a:r>
                        <a:rPr lang="en-US" sz="600" b="0" u="none" strike="noStrike" cap="none">
                          <a:solidFill>
                            <a:srgbClr val="000000"/>
                          </a:solidFill>
                          <a:latin typeface="Arial"/>
                          <a:ea typeface="Arial"/>
                          <a:cs typeface="Arial"/>
                          <a:sym typeface="Arial"/>
                        </a:rPr>
                        <a:t>An ItemReader that delivers a list as its item, storing up objects from the injected ItemReader until they are ready to be packed out as a collection. This class must be used as a wrapper for a custom ItemReader that can identify the record boundaries. The custom reader should mark the beginning and end of records by returning an AggregateItem which responds true to its query methods isHeader() and isFooter(). Note that this reader is not part of the library of readers provided by Spring Batch but given as a sample in spring-batch-samples.</a:t>
                      </a:r>
                      <a:endParaRPr/>
                    </a:p>
                  </a:txBody>
                  <a:tcPr marL="41250" marR="41250" marT="20625" marB="20625">
                    <a:lnL w="9525" cap="flat" cmpd="sng">
                      <a:solidFill>
                        <a:srgbClr val="D4DFDF"/>
                      </a:solidFill>
                      <a:prstDash val="solid"/>
                      <a:round/>
                      <a:headEnd type="none" w="sm" len="sm"/>
                      <a:tailEnd type="none" w="sm" len="sm"/>
                    </a:lnL>
                    <a:lnR w="9525" cap="flat" cmpd="sng">
                      <a:solidFill>
                        <a:srgbClr val="D4DFDF"/>
                      </a:solidFill>
                      <a:prstDash val="solid"/>
                      <a:round/>
                      <a:headEnd type="none" w="sm" len="sm"/>
                      <a:tailEnd type="none" w="sm" len="sm"/>
                    </a:lnR>
                    <a:lnT w="9525" cap="flat" cmpd="sng">
                      <a:solidFill>
                        <a:srgbClr val="D4DFDF"/>
                      </a:solidFill>
                      <a:prstDash val="solid"/>
                      <a:round/>
                      <a:headEnd type="none" w="sm" len="sm"/>
                      <a:tailEnd type="none" w="sm" len="sm"/>
                    </a:lnT>
                    <a:lnB w="9525" cap="flat" cmpd="sng">
                      <a:solidFill>
                        <a:srgbClr val="D4DFDF"/>
                      </a:solidFill>
                      <a:prstDash val="solid"/>
                      <a:round/>
                      <a:headEnd type="none" w="sm" len="sm"/>
                      <a:tailEnd type="none" w="sm" len="sm"/>
                    </a:lnB>
                    <a:solidFill>
                      <a:srgbClr val="F5F9F9"/>
                    </a:solidFill>
                  </a:tcPr>
                </a:tc>
                <a:extLst>
                  <a:ext uri="{0D108BD9-81ED-4DB2-BD59-A6C34878D82A}">
                    <a16:rowId xmlns:a16="http://schemas.microsoft.com/office/drawing/2014/main" val="10002"/>
                  </a:ext>
                </a:extLst>
              </a:tr>
              <a:tr h="233800">
                <a:tc>
                  <a:txBody>
                    <a:bodyPr/>
                    <a:lstStyle/>
                    <a:p>
                      <a:pPr marL="0" marR="0" lvl="0" indent="0" algn="l" rtl="0">
                        <a:lnSpc>
                          <a:spcPct val="100000"/>
                        </a:lnSpc>
                        <a:spcBef>
                          <a:spcPts val="0"/>
                        </a:spcBef>
                        <a:spcAft>
                          <a:spcPts val="0"/>
                        </a:spcAft>
                        <a:buNone/>
                      </a:pPr>
                      <a:r>
                        <a:rPr lang="en-US" sz="600" b="0" u="none" strike="noStrike" cap="none">
                          <a:solidFill>
                            <a:srgbClr val="000000"/>
                          </a:solidFill>
                          <a:latin typeface="Arial"/>
                          <a:ea typeface="Arial"/>
                          <a:cs typeface="Arial"/>
                          <a:sym typeface="Arial"/>
                        </a:rPr>
                        <a:t>AmqpItemReader</a:t>
                      </a:r>
                      <a:endParaRPr/>
                    </a:p>
                  </a:txBody>
                  <a:tcPr marL="41250" marR="41250" marT="20625" marB="20625">
                    <a:lnL w="9525" cap="flat" cmpd="sng">
                      <a:solidFill>
                        <a:srgbClr val="D4DFDF"/>
                      </a:solidFill>
                      <a:prstDash val="solid"/>
                      <a:round/>
                      <a:headEnd type="none" w="sm" len="sm"/>
                      <a:tailEnd type="none" w="sm" len="sm"/>
                    </a:lnL>
                    <a:lnR w="9525" cap="flat" cmpd="sng">
                      <a:solidFill>
                        <a:srgbClr val="D4DFDF"/>
                      </a:solidFill>
                      <a:prstDash val="solid"/>
                      <a:round/>
                      <a:headEnd type="none" w="sm" len="sm"/>
                      <a:tailEnd type="none" w="sm" len="sm"/>
                    </a:lnR>
                    <a:lnT w="9525" cap="flat" cmpd="sng">
                      <a:solidFill>
                        <a:srgbClr val="D4DFDF"/>
                      </a:solidFill>
                      <a:prstDash val="solid"/>
                      <a:round/>
                      <a:headEnd type="none" w="sm" len="sm"/>
                      <a:tailEnd type="none" w="sm" len="sm"/>
                    </a:lnT>
                    <a:lnB w="9525" cap="flat" cmpd="sng">
                      <a:solidFill>
                        <a:srgbClr val="D4DFDF"/>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en-US" sz="600" b="0" u="none" strike="noStrike" cap="none">
                          <a:solidFill>
                            <a:srgbClr val="000000"/>
                          </a:solidFill>
                          <a:latin typeface="Arial"/>
                          <a:ea typeface="Arial"/>
                          <a:cs typeface="Arial"/>
                          <a:sym typeface="Arial"/>
                        </a:rPr>
                        <a:t>Given a Spring AmqpTemplate, it provides synchronous receive methods. The receiveAndConvert() method lets you receive POJO objects.</a:t>
                      </a:r>
                      <a:endParaRPr/>
                    </a:p>
                  </a:txBody>
                  <a:tcPr marL="41250" marR="41250" marT="20625" marB="20625">
                    <a:lnL w="9525" cap="flat" cmpd="sng">
                      <a:solidFill>
                        <a:srgbClr val="D4DFDF"/>
                      </a:solidFill>
                      <a:prstDash val="solid"/>
                      <a:round/>
                      <a:headEnd type="none" w="sm" len="sm"/>
                      <a:tailEnd type="none" w="sm" len="sm"/>
                    </a:lnL>
                    <a:lnR w="9525" cap="flat" cmpd="sng">
                      <a:solidFill>
                        <a:srgbClr val="D4DFDF"/>
                      </a:solidFill>
                      <a:prstDash val="solid"/>
                      <a:round/>
                      <a:headEnd type="none" w="sm" len="sm"/>
                      <a:tailEnd type="none" w="sm" len="sm"/>
                    </a:lnR>
                    <a:lnT w="9525" cap="flat" cmpd="sng">
                      <a:solidFill>
                        <a:srgbClr val="D4DFDF"/>
                      </a:solidFill>
                      <a:prstDash val="solid"/>
                      <a:round/>
                      <a:headEnd type="none" w="sm" len="sm"/>
                      <a:tailEnd type="none" w="sm" len="sm"/>
                    </a:lnT>
                    <a:lnB w="9525" cap="flat" cmpd="sng">
                      <a:solidFill>
                        <a:srgbClr val="D4DFDF"/>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330075">
                <a:tc>
                  <a:txBody>
                    <a:bodyPr/>
                    <a:lstStyle/>
                    <a:p>
                      <a:pPr marL="0" marR="0" lvl="0" indent="0" algn="l" rtl="0">
                        <a:lnSpc>
                          <a:spcPct val="100000"/>
                        </a:lnSpc>
                        <a:spcBef>
                          <a:spcPts val="0"/>
                        </a:spcBef>
                        <a:spcAft>
                          <a:spcPts val="0"/>
                        </a:spcAft>
                        <a:buNone/>
                      </a:pPr>
                      <a:r>
                        <a:rPr lang="en-US" sz="600" b="0" u="none" strike="noStrike" cap="none">
                          <a:solidFill>
                            <a:srgbClr val="000000"/>
                          </a:solidFill>
                          <a:latin typeface="Arial"/>
                          <a:ea typeface="Arial"/>
                          <a:cs typeface="Arial"/>
                          <a:sym typeface="Arial"/>
                        </a:rPr>
                        <a:t>KafkaItemReader</a:t>
                      </a:r>
                      <a:endParaRPr/>
                    </a:p>
                  </a:txBody>
                  <a:tcPr marL="41250" marR="41250" marT="20625" marB="20625">
                    <a:lnL w="9525" cap="flat" cmpd="sng">
                      <a:solidFill>
                        <a:srgbClr val="D4DFDF"/>
                      </a:solidFill>
                      <a:prstDash val="solid"/>
                      <a:round/>
                      <a:headEnd type="none" w="sm" len="sm"/>
                      <a:tailEnd type="none" w="sm" len="sm"/>
                    </a:lnL>
                    <a:lnR w="9525" cap="flat" cmpd="sng">
                      <a:solidFill>
                        <a:srgbClr val="D4DFDF"/>
                      </a:solidFill>
                      <a:prstDash val="solid"/>
                      <a:round/>
                      <a:headEnd type="none" w="sm" len="sm"/>
                      <a:tailEnd type="none" w="sm" len="sm"/>
                    </a:lnR>
                    <a:lnT w="9525" cap="flat" cmpd="sng">
                      <a:solidFill>
                        <a:srgbClr val="D4DFDF"/>
                      </a:solidFill>
                      <a:prstDash val="solid"/>
                      <a:round/>
                      <a:headEnd type="none" w="sm" len="sm"/>
                      <a:tailEnd type="none" w="sm" len="sm"/>
                    </a:lnT>
                    <a:lnB w="9525" cap="flat" cmpd="sng">
                      <a:solidFill>
                        <a:srgbClr val="D4DFDF"/>
                      </a:solidFill>
                      <a:prstDash val="solid"/>
                      <a:round/>
                      <a:headEnd type="none" w="sm" len="sm"/>
                      <a:tailEnd type="none" w="sm" len="sm"/>
                    </a:lnB>
                    <a:solidFill>
                      <a:srgbClr val="F5F9F9"/>
                    </a:solidFill>
                  </a:tcPr>
                </a:tc>
                <a:tc>
                  <a:txBody>
                    <a:bodyPr/>
                    <a:lstStyle/>
                    <a:p>
                      <a:pPr marL="0" marR="0" lvl="0" indent="0" algn="l" rtl="0">
                        <a:lnSpc>
                          <a:spcPct val="100000"/>
                        </a:lnSpc>
                        <a:spcBef>
                          <a:spcPts val="0"/>
                        </a:spcBef>
                        <a:spcAft>
                          <a:spcPts val="0"/>
                        </a:spcAft>
                        <a:buNone/>
                      </a:pPr>
                      <a:r>
                        <a:rPr lang="en-US" sz="600" b="0" u="none" strike="noStrike" cap="none">
                          <a:solidFill>
                            <a:srgbClr val="000000"/>
                          </a:solidFill>
                          <a:latin typeface="Arial"/>
                          <a:ea typeface="Arial"/>
                          <a:cs typeface="Arial"/>
                          <a:sym typeface="Arial"/>
                        </a:rPr>
                        <a:t>An ItemReader that reads messages from an Apache Kafka topic. It can be configured to read messages from multiple partitions of the same topic. This reader stores message offsets in the execution context to support restart capabilities.</a:t>
                      </a:r>
                      <a:endParaRPr/>
                    </a:p>
                  </a:txBody>
                  <a:tcPr marL="41250" marR="41250" marT="20625" marB="20625">
                    <a:lnL w="9525" cap="flat" cmpd="sng">
                      <a:solidFill>
                        <a:srgbClr val="D4DFDF"/>
                      </a:solidFill>
                      <a:prstDash val="solid"/>
                      <a:round/>
                      <a:headEnd type="none" w="sm" len="sm"/>
                      <a:tailEnd type="none" w="sm" len="sm"/>
                    </a:lnL>
                    <a:lnR w="9525" cap="flat" cmpd="sng">
                      <a:solidFill>
                        <a:srgbClr val="D4DFDF"/>
                      </a:solidFill>
                      <a:prstDash val="solid"/>
                      <a:round/>
                      <a:headEnd type="none" w="sm" len="sm"/>
                      <a:tailEnd type="none" w="sm" len="sm"/>
                    </a:lnR>
                    <a:lnT w="9525" cap="flat" cmpd="sng">
                      <a:solidFill>
                        <a:srgbClr val="D4DFDF"/>
                      </a:solidFill>
                      <a:prstDash val="solid"/>
                      <a:round/>
                      <a:headEnd type="none" w="sm" len="sm"/>
                      <a:tailEnd type="none" w="sm" len="sm"/>
                    </a:lnT>
                    <a:lnB w="9525" cap="flat" cmpd="sng">
                      <a:solidFill>
                        <a:srgbClr val="D4DFDF"/>
                      </a:solidFill>
                      <a:prstDash val="solid"/>
                      <a:round/>
                      <a:headEnd type="none" w="sm" len="sm"/>
                      <a:tailEnd type="none" w="sm" len="sm"/>
                    </a:lnB>
                    <a:solidFill>
                      <a:srgbClr val="F5F9F9"/>
                    </a:solidFill>
                  </a:tcPr>
                </a:tc>
                <a:extLst>
                  <a:ext uri="{0D108BD9-81ED-4DB2-BD59-A6C34878D82A}">
                    <a16:rowId xmlns:a16="http://schemas.microsoft.com/office/drawing/2014/main" val="10004"/>
                  </a:ext>
                </a:extLst>
              </a:tr>
              <a:tr h="233800">
                <a:tc>
                  <a:txBody>
                    <a:bodyPr/>
                    <a:lstStyle/>
                    <a:p>
                      <a:pPr marL="0" marR="0" lvl="0" indent="0" algn="l" rtl="0">
                        <a:lnSpc>
                          <a:spcPct val="100000"/>
                        </a:lnSpc>
                        <a:spcBef>
                          <a:spcPts val="0"/>
                        </a:spcBef>
                        <a:spcAft>
                          <a:spcPts val="0"/>
                        </a:spcAft>
                        <a:buNone/>
                      </a:pPr>
                      <a:r>
                        <a:rPr lang="en-US" sz="600" b="0" u="none" strike="noStrike" cap="none">
                          <a:solidFill>
                            <a:srgbClr val="000000"/>
                          </a:solidFill>
                          <a:latin typeface="Arial"/>
                          <a:ea typeface="Arial"/>
                          <a:cs typeface="Arial"/>
                          <a:sym typeface="Arial"/>
                        </a:rPr>
                        <a:t>FlatFileItemReader</a:t>
                      </a:r>
                      <a:endParaRPr/>
                    </a:p>
                  </a:txBody>
                  <a:tcPr marL="41250" marR="41250" marT="20625" marB="20625">
                    <a:lnL w="9525" cap="flat" cmpd="sng">
                      <a:solidFill>
                        <a:srgbClr val="D4DFDF"/>
                      </a:solidFill>
                      <a:prstDash val="solid"/>
                      <a:round/>
                      <a:headEnd type="none" w="sm" len="sm"/>
                      <a:tailEnd type="none" w="sm" len="sm"/>
                    </a:lnL>
                    <a:lnR w="9525" cap="flat" cmpd="sng">
                      <a:solidFill>
                        <a:srgbClr val="D4DFDF"/>
                      </a:solidFill>
                      <a:prstDash val="solid"/>
                      <a:round/>
                      <a:headEnd type="none" w="sm" len="sm"/>
                      <a:tailEnd type="none" w="sm" len="sm"/>
                    </a:lnR>
                    <a:lnT w="9525" cap="flat" cmpd="sng">
                      <a:solidFill>
                        <a:srgbClr val="D4DFDF"/>
                      </a:solidFill>
                      <a:prstDash val="solid"/>
                      <a:round/>
                      <a:headEnd type="none" w="sm" len="sm"/>
                      <a:tailEnd type="none" w="sm" len="sm"/>
                    </a:lnT>
                    <a:lnB w="9525" cap="flat" cmpd="sng">
                      <a:solidFill>
                        <a:srgbClr val="D4DFDF"/>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en-US" sz="600" b="0" u="none" strike="noStrike" cap="none">
                          <a:solidFill>
                            <a:srgbClr val="000000"/>
                          </a:solidFill>
                          <a:latin typeface="Arial"/>
                          <a:ea typeface="Arial"/>
                          <a:cs typeface="Arial"/>
                          <a:sym typeface="Arial"/>
                        </a:rPr>
                        <a:t>Reads from a flat file. Includes ItemStream and Skippable functionality. See </a:t>
                      </a:r>
                      <a:r>
                        <a:rPr lang="en-US" sz="600" b="0" u="sng" strike="noStrike" cap="none">
                          <a:solidFill>
                            <a:srgbClr val="086DC3"/>
                          </a:solidFill>
                          <a:latin typeface="Arial"/>
                          <a:ea typeface="Arial"/>
                          <a:cs typeface="Arial"/>
                          <a:sym typeface="Arial"/>
                          <a:hlinkClick r:id="rId3"/>
                        </a:rPr>
                        <a:t>FlatFileItemReader</a:t>
                      </a:r>
                      <a:r>
                        <a:rPr lang="en-US" sz="600" b="0" u="none" strike="noStrike" cap="none">
                          <a:solidFill>
                            <a:srgbClr val="000000"/>
                          </a:solidFill>
                          <a:latin typeface="Arial"/>
                          <a:ea typeface="Arial"/>
                          <a:cs typeface="Arial"/>
                          <a:sym typeface="Arial"/>
                        </a:rPr>
                        <a:t>.</a:t>
                      </a:r>
                      <a:endParaRPr/>
                    </a:p>
                  </a:txBody>
                  <a:tcPr marL="41250" marR="41250" marT="20625" marB="20625">
                    <a:lnL w="9525" cap="flat" cmpd="sng">
                      <a:solidFill>
                        <a:srgbClr val="D4DFDF"/>
                      </a:solidFill>
                      <a:prstDash val="solid"/>
                      <a:round/>
                      <a:headEnd type="none" w="sm" len="sm"/>
                      <a:tailEnd type="none" w="sm" len="sm"/>
                    </a:lnL>
                    <a:lnR w="9525" cap="flat" cmpd="sng">
                      <a:solidFill>
                        <a:srgbClr val="D4DFDF"/>
                      </a:solidFill>
                      <a:prstDash val="solid"/>
                      <a:round/>
                      <a:headEnd type="none" w="sm" len="sm"/>
                      <a:tailEnd type="none" w="sm" len="sm"/>
                    </a:lnR>
                    <a:lnT w="9525" cap="flat" cmpd="sng">
                      <a:solidFill>
                        <a:srgbClr val="D4DFDF"/>
                      </a:solidFill>
                      <a:prstDash val="solid"/>
                      <a:round/>
                      <a:headEnd type="none" w="sm" len="sm"/>
                      <a:tailEnd type="none" w="sm" len="sm"/>
                    </a:lnT>
                    <a:lnB w="9525" cap="flat" cmpd="sng">
                      <a:solidFill>
                        <a:srgbClr val="D4DFDF"/>
                      </a:solidFill>
                      <a:prstDash val="solid"/>
                      <a:round/>
                      <a:headEnd type="none" w="sm" len="sm"/>
                      <a:tailEnd type="none" w="sm" len="sm"/>
                    </a:lnB>
                    <a:solidFill>
                      <a:srgbClr val="FFFFFF"/>
                    </a:solidFill>
                  </a:tcPr>
                </a:tc>
                <a:extLst>
                  <a:ext uri="{0D108BD9-81ED-4DB2-BD59-A6C34878D82A}">
                    <a16:rowId xmlns:a16="http://schemas.microsoft.com/office/drawing/2014/main" val="10005"/>
                  </a:ext>
                </a:extLst>
              </a:tr>
              <a:tr h="137525">
                <a:tc>
                  <a:txBody>
                    <a:bodyPr/>
                    <a:lstStyle/>
                    <a:p>
                      <a:pPr marL="0" marR="0" lvl="0" indent="0" algn="l" rtl="0">
                        <a:lnSpc>
                          <a:spcPct val="100000"/>
                        </a:lnSpc>
                        <a:spcBef>
                          <a:spcPts val="0"/>
                        </a:spcBef>
                        <a:spcAft>
                          <a:spcPts val="0"/>
                        </a:spcAft>
                        <a:buNone/>
                      </a:pPr>
                      <a:r>
                        <a:rPr lang="en-US" sz="600" b="0" u="none" strike="noStrike" cap="none">
                          <a:solidFill>
                            <a:srgbClr val="000000"/>
                          </a:solidFill>
                          <a:latin typeface="Arial"/>
                          <a:ea typeface="Arial"/>
                          <a:cs typeface="Arial"/>
                          <a:sym typeface="Arial"/>
                        </a:rPr>
                        <a:t>HibernateCursorItemReader</a:t>
                      </a:r>
                      <a:endParaRPr/>
                    </a:p>
                  </a:txBody>
                  <a:tcPr marL="41250" marR="41250" marT="20625" marB="20625">
                    <a:lnL w="9525" cap="flat" cmpd="sng">
                      <a:solidFill>
                        <a:srgbClr val="D4DFDF"/>
                      </a:solidFill>
                      <a:prstDash val="solid"/>
                      <a:round/>
                      <a:headEnd type="none" w="sm" len="sm"/>
                      <a:tailEnd type="none" w="sm" len="sm"/>
                    </a:lnL>
                    <a:lnR w="9525" cap="flat" cmpd="sng">
                      <a:solidFill>
                        <a:srgbClr val="D4DFDF"/>
                      </a:solidFill>
                      <a:prstDash val="solid"/>
                      <a:round/>
                      <a:headEnd type="none" w="sm" len="sm"/>
                      <a:tailEnd type="none" w="sm" len="sm"/>
                    </a:lnR>
                    <a:lnT w="9525" cap="flat" cmpd="sng">
                      <a:solidFill>
                        <a:srgbClr val="D4DFDF"/>
                      </a:solidFill>
                      <a:prstDash val="solid"/>
                      <a:round/>
                      <a:headEnd type="none" w="sm" len="sm"/>
                      <a:tailEnd type="none" w="sm" len="sm"/>
                    </a:lnT>
                    <a:lnB w="9525" cap="flat" cmpd="sng">
                      <a:solidFill>
                        <a:srgbClr val="D4DFDF"/>
                      </a:solidFill>
                      <a:prstDash val="solid"/>
                      <a:round/>
                      <a:headEnd type="none" w="sm" len="sm"/>
                      <a:tailEnd type="none" w="sm" len="sm"/>
                    </a:lnB>
                    <a:solidFill>
                      <a:srgbClr val="F5F9F9"/>
                    </a:solidFill>
                  </a:tcPr>
                </a:tc>
                <a:tc>
                  <a:txBody>
                    <a:bodyPr/>
                    <a:lstStyle/>
                    <a:p>
                      <a:pPr marL="0" marR="0" lvl="0" indent="0" algn="l" rtl="0">
                        <a:lnSpc>
                          <a:spcPct val="100000"/>
                        </a:lnSpc>
                        <a:spcBef>
                          <a:spcPts val="0"/>
                        </a:spcBef>
                        <a:spcAft>
                          <a:spcPts val="0"/>
                        </a:spcAft>
                        <a:buNone/>
                      </a:pPr>
                      <a:r>
                        <a:rPr lang="en-US" sz="600" b="0" u="none" strike="noStrike" cap="none">
                          <a:solidFill>
                            <a:srgbClr val="000000"/>
                          </a:solidFill>
                          <a:latin typeface="Arial"/>
                          <a:ea typeface="Arial"/>
                          <a:cs typeface="Arial"/>
                          <a:sym typeface="Arial"/>
                        </a:rPr>
                        <a:t>Reads from a cursor based on an HQL query. See </a:t>
                      </a:r>
                      <a:r>
                        <a:rPr lang="en-US" sz="600" b="0" u="sng" strike="noStrike" cap="none">
                          <a:solidFill>
                            <a:srgbClr val="086DC3"/>
                          </a:solidFill>
                          <a:latin typeface="Arial"/>
                          <a:ea typeface="Arial"/>
                          <a:cs typeface="Arial"/>
                          <a:sym typeface="Arial"/>
                          <a:hlinkClick r:id="rId4"/>
                        </a:rPr>
                        <a:t>Cursor-based ItemReaders</a:t>
                      </a:r>
                      <a:r>
                        <a:rPr lang="en-US" sz="600" b="0" u="none" strike="noStrike" cap="none">
                          <a:solidFill>
                            <a:srgbClr val="000000"/>
                          </a:solidFill>
                          <a:latin typeface="Arial"/>
                          <a:ea typeface="Arial"/>
                          <a:cs typeface="Arial"/>
                          <a:sym typeface="Arial"/>
                        </a:rPr>
                        <a:t>.</a:t>
                      </a:r>
                      <a:endParaRPr/>
                    </a:p>
                  </a:txBody>
                  <a:tcPr marL="41250" marR="41250" marT="20625" marB="20625">
                    <a:lnL w="9525" cap="flat" cmpd="sng">
                      <a:solidFill>
                        <a:srgbClr val="D4DFDF"/>
                      </a:solidFill>
                      <a:prstDash val="solid"/>
                      <a:round/>
                      <a:headEnd type="none" w="sm" len="sm"/>
                      <a:tailEnd type="none" w="sm" len="sm"/>
                    </a:lnL>
                    <a:lnR w="9525" cap="flat" cmpd="sng">
                      <a:solidFill>
                        <a:srgbClr val="D4DFDF"/>
                      </a:solidFill>
                      <a:prstDash val="solid"/>
                      <a:round/>
                      <a:headEnd type="none" w="sm" len="sm"/>
                      <a:tailEnd type="none" w="sm" len="sm"/>
                    </a:lnR>
                    <a:lnT w="9525" cap="flat" cmpd="sng">
                      <a:solidFill>
                        <a:srgbClr val="D4DFDF"/>
                      </a:solidFill>
                      <a:prstDash val="solid"/>
                      <a:round/>
                      <a:headEnd type="none" w="sm" len="sm"/>
                      <a:tailEnd type="none" w="sm" len="sm"/>
                    </a:lnT>
                    <a:lnB w="9525" cap="flat" cmpd="sng">
                      <a:solidFill>
                        <a:srgbClr val="D4DFDF"/>
                      </a:solidFill>
                      <a:prstDash val="solid"/>
                      <a:round/>
                      <a:headEnd type="none" w="sm" len="sm"/>
                      <a:tailEnd type="none" w="sm" len="sm"/>
                    </a:lnB>
                    <a:solidFill>
                      <a:srgbClr val="F5F9F9"/>
                    </a:solidFill>
                  </a:tcPr>
                </a:tc>
                <a:extLst>
                  <a:ext uri="{0D108BD9-81ED-4DB2-BD59-A6C34878D82A}">
                    <a16:rowId xmlns:a16="http://schemas.microsoft.com/office/drawing/2014/main" val="10006"/>
                  </a:ext>
                </a:extLst>
              </a:tr>
              <a:tr h="137525">
                <a:tc>
                  <a:txBody>
                    <a:bodyPr/>
                    <a:lstStyle/>
                    <a:p>
                      <a:pPr marL="0" marR="0" lvl="0" indent="0" algn="l" rtl="0">
                        <a:lnSpc>
                          <a:spcPct val="100000"/>
                        </a:lnSpc>
                        <a:spcBef>
                          <a:spcPts val="0"/>
                        </a:spcBef>
                        <a:spcAft>
                          <a:spcPts val="0"/>
                        </a:spcAft>
                        <a:buNone/>
                      </a:pPr>
                      <a:r>
                        <a:rPr lang="en-US" sz="600" b="0" u="none" strike="noStrike" cap="none">
                          <a:solidFill>
                            <a:srgbClr val="000000"/>
                          </a:solidFill>
                          <a:latin typeface="Arial"/>
                          <a:ea typeface="Arial"/>
                          <a:cs typeface="Arial"/>
                          <a:sym typeface="Arial"/>
                        </a:rPr>
                        <a:t>HibernatePagingItemReader</a:t>
                      </a:r>
                      <a:endParaRPr/>
                    </a:p>
                  </a:txBody>
                  <a:tcPr marL="41250" marR="41250" marT="20625" marB="20625">
                    <a:lnL w="9525" cap="flat" cmpd="sng">
                      <a:solidFill>
                        <a:srgbClr val="D4DFDF"/>
                      </a:solidFill>
                      <a:prstDash val="solid"/>
                      <a:round/>
                      <a:headEnd type="none" w="sm" len="sm"/>
                      <a:tailEnd type="none" w="sm" len="sm"/>
                    </a:lnL>
                    <a:lnR w="9525" cap="flat" cmpd="sng">
                      <a:solidFill>
                        <a:srgbClr val="D4DFDF"/>
                      </a:solidFill>
                      <a:prstDash val="solid"/>
                      <a:round/>
                      <a:headEnd type="none" w="sm" len="sm"/>
                      <a:tailEnd type="none" w="sm" len="sm"/>
                    </a:lnR>
                    <a:lnT w="9525" cap="flat" cmpd="sng">
                      <a:solidFill>
                        <a:srgbClr val="D4DFDF"/>
                      </a:solidFill>
                      <a:prstDash val="solid"/>
                      <a:round/>
                      <a:headEnd type="none" w="sm" len="sm"/>
                      <a:tailEnd type="none" w="sm" len="sm"/>
                    </a:lnT>
                    <a:lnB w="9525" cap="flat" cmpd="sng">
                      <a:solidFill>
                        <a:srgbClr val="D4DFDF"/>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en-US" sz="600" b="0" u="none" strike="noStrike" cap="none">
                          <a:solidFill>
                            <a:srgbClr val="000000"/>
                          </a:solidFill>
                          <a:latin typeface="Arial"/>
                          <a:ea typeface="Arial"/>
                          <a:cs typeface="Arial"/>
                          <a:sym typeface="Arial"/>
                        </a:rPr>
                        <a:t>Reads from a paginated HQL query</a:t>
                      </a:r>
                      <a:endParaRPr/>
                    </a:p>
                  </a:txBody>
                  <a:tcPr marL="41250" marR="41250" marT="20625" marB="20625">
                    <a:lnL w="9525" cap="flat" cmpd="sng">
                      <a:solidFill>
                        <a:srgbClr val="D4DFDF"/>
                      </a:solidFill>
                      <a:prstDash val="solid"/>
                      <a:round/>
                      <a:headEnd type="none" w="sm" len="sm"/>
                      <a:tailEnd type="none" w="sm" len="sm"/>
                    </a:lnL>
                    <a:lnR w="9525" cap="flat" cmpd="sng">
                      <a:solidFill>
                        <a:srgbClr val="D4DFDF"/>
                      </a:solidFill>
                      <a:prstDash val="solid"/>
                      <a:round/>
                      <a:headEnd type="none" w="sm" len="sm"/>
                      <a:tailEnd type="none" w="sm" len="sm"/>
                    </a:lnR>
                    <a:lnT w="9525" cap="flat" cmpd="sng">
                      <a:solidFill>
                        <a:srgbClr val="D4DFDF"/>
                      </a:solidFill>
                      <a:prstDash val="solid"/>
                      <a:round/>
                      <a:headEnd type="none" w="sm" len="sm"/>
                      <a:tailEnd type="none" w="sm" len="sm"/>
                    </a:lnT>
                    <a:lnB w="9525" cap="flat" cmpd="sng">
                      <a:solidFill>
                        <a:srgbClr val="D4DFDF"/>
                      </a:solidFill>
                      <a:prstDash val="solid"/>
                      <a:round/>
                      <a:headEnd type="none" w="sm" len="sm"/>
                      <a:tailEnd type="none" w="sm" len="sm"/>
                    </a:lnB>
                    <a:solidFill>
                      <a:srgbClr val="FFFFFF"/>
                    </a:solidFill>
                  </a:tcPr>
                </a:tc>
                <a:extLst>
                  <a:ext uri="{0D108BD9-81ED-4DB2-BD59-A6C34878D82A}">
                    <a16:rowId xmlns:a16="http://schemas.microsoft.com/office/drawing/2014/main" val="10007"/>
                  </a:ext>
                </a:extLst>
              </a:tr>
              <a:tr h="137525">
                <a:tc>
                  <a:txBody>
                    <a:bodyPr/>
                    <a:lstStyle/>
                    <a:p>
                      <a:pPr marL="0" marR="0" lvl="0" indent="0" algn="l" rtl="0">
                        <a:lnSpc>
                          <a:spcPct val="100000"/>
                        </a:lnSpc>
                        <a:spcBef>
                          <a:spcPts val="0"/>
                        </a:spcBef>
                        <a:spcAft>
                          <a:spcPts val="0"/>
                        </a:spcAft>
                        <a:buNone/>
                      </a:pPr>
                      <a:r>
                        <a:rPr lang="en-US" sz="600" b="0" u="none" strike="noStrike" cap="none">
                          <a:solidFill>
                            <a:srgbClr val="000000"/>
                          </a:solidFill>
                          <a:latin typeface="Arial"/>
                          <a:ea typeface="Arial"/>
                          <a:cs typeface="Arial"/>
                          <a:sym typeface="Arial"/>
                        </a:rPr>
                        <a:t>ItemReaderAdapter</a:t>
                      </a:r>
                      <a:endParaRPr/>
                    </a:p>
                  </a:txBody>
                  <a:tcPr marL="41250" marR="41250" marT="20625" marB="20625">
                    <a:lnL w="9525" cap="flat" cmpd="sng">
                      <a:solidFill>
                        <a:srgbClr val="D4DFDF"/>
                      </a:solidFill>
                      <a:prstDash val="solid"/>
                      <a:round/>
                      <a:headEnd type="none" w="sm" len="sm"/>
                      <a:tailEnd type="none" w="sm" len="sm"/>
                    </a:lnL>
                    <a:lnR w="9525" cap="flat" cmpd="sng">
                      <a:solidFill>
                        <a:srgbClr val="D4DFDF"/>
                      </a:solidFill>
                      <a:prstDash val="solid"/>
                      <a:round/>
                      <a:headEnd type="none" w="sm" len="sm"/>
                      <a:tailEnd type="none" w="sm" len="sm"/>
                    </a:lnR>
                    <a:lnT w="9525" cap="flat" cmpd="sng">
                      <a:solidFill>
                        <a:srgbClr val="D4DFDF"/>
                      </a:solidFill>
                      <a:prstDash val="solid"/>
                      <a:round/>
                      <a:headEnd type="none" w="sm" len="sm"/>
                      <a:tailEnd type="none" w="sm" len="sm"/>
                    </a:lnT>
                    <a:lnB w="9525" cap="flat" cmpd="sng">
                      <a:solidFill>
                        <a:srgbClr val="D4DFDF"/>
                      </a:solidFill>
                      <a:prstDash val="solid"/>
                      <a:round/>
                      <a:headEnd type="none" w="sm" len="sm"/>
                      <a:tailEnd type="none" w="sm" len="sm"/>
                    </a:lnB>
                    <a:solidFill>
                      <a:srgbClr val="F5F9F9"/>
                    </a:solidFill>
                  </a:tcPr>
                </a:tc>
                <a:tc>
                  <a:txBody>
                    <a:bodyPr/>
                    <a:lstStyle/>
                    <a:p>
                      <a:pPr marL="0" marR="0" lvl="0" indent="0" algn="l" rtl="0">
                        <a:lnSpc>
                          <a:spcPct val="100000"/>
                        </a:lnSpc>
                        <a:spcBef>
                          <a:spcPts val="0"/>
                        </a:spcBef>
                        <a:spcAft>
                          <a:spcPts val="0"/>
                        </a:spcAft>
                        <a:buNone/>
                      </a:pPr>
                      <a:r>
                        <a:rPr lang="en-US" sz="600" b="0" u="none" strike="noStrike" cap="none">
                          <a:solidFill>
                            <a:srgbClr val="000000"/>
                          </a:solidFill>
                          <a:latin typeface="Arial"/>
                          <a:ea typeface="Arial"/>
                          <a:cs typeface="Arial"/>
                          <a:sym typeface="Arial"/>
                        </a:rPr>
                        <a:t>Adapts any class to the ItemReader interface.</a:t>
                      </a:r>
                      <a:endParaRPr/>
                    </a:p>
                  </a:txBody>
                  <a:tcPr marL="41250" marR="41250" marT="20625" marB="20625">
                    <a:lnL w="9525" cap="flat" cmpd="sng">
                      <a:solidFill>
                        <a:srgbClr val="D4DFDF"/>
                      </a:solidFill>
                      <a:prstDash val="solid"/>
                      <a:round/>
                      <a:headEnd type="none" w="sm" len="sm"/>
                      <a:tailEnd type="none" w="sm" len="sm"/>
                    </a:lnL>
                    <a:lnR w="9525" cap="flat" cmpd="sng">
                      <a:solidFill>
                        <a:srgbClr val="D4DFDF"/>
                      </a:solidFill>
                      <a:prstDash val="solid"/>
                      <a:round/>
                      <a:headEnd type="none" w="sm" len="sm"/>
                      <a:tailEnd type="none" w="sm" len="sm"/>
                    </a:lnR>
                    <a:lnT w="9525" cap="flat" cmpd="sng">
                      <a:solidFill>
                        <a:srgbClr val="D4DFDF"/>
                      </a:solidFill>
                      <a:prstDash val="solid"/>
                      <a:round/>
                      <a:headEnd type="none" w="sm" len="sm"/>
                      <a:tailEnd type="none" w="sm" len="sm"/>
                    </a:lnT>
                    <a:lnB w="9525" cap="flat" cmpd="sng">
                      <a:solidFill>
                        <a:srgbClr val="D4DFDF"/>
                      </a:solidFill>
                      <a:prstDash val="solid"/>
                      <a:round/>
                      <a:headEnd type="none" w="sm" len="sm"/>
                      <a:tailEnd type="none" w="sm" len="sm"/>
                    </a:lnB>
                    <a:solidFill>
                      <a:srgbClr val="F5F9F9"/>
                    </a:solidFill>
                  </a:tcPr>
                </a:tc>
                <a:extLst>
                  <a:ext uri="{0D108BD9-81ED-4DB2-BD59-A6C34878D82A}">
                    <a16:rowId xmlns:a16="http://schemas.microsoft.com/office/drawing/2014/main" val="10008"/>
                  </a:ext>
                </a:extLst>
              </a:tr>
              <a:tr h="137525">
                <a:tc>
                  <a:txBody>
                    <a:bodyPr/>
                    <a:lstStyle/>
                    <a:p>
                      <a:pPr marL="0" marR="0" lvl="0" indent="0" algn="l" rtl="0">
                        <a:lnSpc>
                          <a:spcPct val="100000"/>
                        </a:lnSpc>
                        <a:spcBef>
                          <a:spcPts val="0"/>
                        </a:spcBef>
                        <a:spcAft>
                          <a:spcPts val="0"/>
                        </a:spcAft>
                        <a:buNone/>
                      </a:pPr>
                      <a:r>
                        <a:rPr lang="en-US" sz="600" b="0" u="none" strike="noStrike" cap="none">
                          <a:solidFill>
                            <a:srgbClr val="000000"/>
                          </a:solidFill>
                          <a:latin typeface="Arial"/>
                          <a:ea typeface="Arial"/>
                          <a:cs typeface="Arial"/>
                          <a:sym typeface="Arial"/>
                        </a:rPr>
                        <a:t>JdbcCursorItemReader</a:t>
                      </a:r>
                      <a:endParaRPr/>
                    </a:p>
                  </a:txBody>
                  <a:tcPr marL="41250" marR="41250" marT="20625" marB="20625">
                    <a:lnL w="9525" cap="flat" cmpd="sng">
                      <a:solidFill>
                        <a:srgbClr val="D4DFDF"/>
                      </a:solidFill>
                      <a:prstDash val="solid"/>
                      <a:round/>
                      <a:headEnd type="none" w="sm" len="sm"/>
                      <a:tailEnd type="none" w="sm" len="sm"/>
                    </a:lnL>
                    <a:lnR w="9525" cap="flat" cmpd="sng">
                      <a:solidFill>
                        <a:srgbClr val="D4DFDF"/>
                      </a:solidFill>
                      <a:prstDash val="solid"/>
                      <a:round/>
                      <a:headEnd type="none" w="sm" len="sm"/>
                      <a:tailEnd type="none" w="sm" len="sm"/>
                    </a:lnR>
                    <a:lnT w="9525" cap="flat" cmpd="sng">
                      <a:solidFill>
                        <a:srgbClr val="D4DFDF"/>
                      </a:solidFill>
                      <a:prstDash val="solid"/>
                      <a:round/>
                      <a:headEnd type="none" w="sm" len="sm"/>
                      <a:tailEnd type="none" w="sm" len="sm"/>
                    </a:lnT>
                    <a:lnB w="9525" cap="flat" cmpd="sng">
                      <a:solidFill>
                        <a:srgbClr val="D4DFDF"/>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en-US" sz="600" b="0" u="none" strike="noStrike" cap="none">
                          <a:solidFill>
                            <a:srgbClr val="000000"/>
                          </a:solidFill>
                          <a:latin typeface="Arial"/>
                          <a:ea typeface="Arial"/>
                          <a:cs typeface="Arial"/>
                          <a:sym typeface="Arial"/>
                        </a:rPr>
                        <a:t>Reads from a database cursor via JDBC. See </a:t>
                      </a:r>
                      <a:r>
                        <a:rPr lang="en-US" sz="600" b="0" u="sng" strike="noStrike" cap="none">
                          <a:solidFill>
                            <a:srgbClr val="086DC3"/>
                          </a:solidFill>
                          <a:latin typeface="Arial"/>
                          <a:ea typeface="Arial"/>
                          <a:cs typeface="Arial"/>
                          <a:sym typeface="Arial"/>
                          <a:hlinkClick r:id="rId4"/>
                        </a:rPr>
                        <a:t>Cursor-based ItemReaders</a:t>
                      </a:r>
                      <a:r>
                        <a:rPr lang="en-US" sz="600" b="0" u="none" strike="noStrike" cap="none">
                          <a:solidFill>
                            <a:srgbClr val="000000"/>
                          </a:solidFill>
                          <a:latin typeface="Arial"/>
                          <a:ea typeface="Arial"/>
                          <a:cs typeface="Arial"/>
                          <a:sym typeface="Arial"/>
                        </a:rPr>
                        <a:t>.</a:t>
                      </a:r>
                      <a:endParaRPr/>
                    </a:p>
                  </a:txBody>
                  <a:tcPr marL="41250" marR="41250" marT="20625" marB="20625">
                    <a:lnL w="9525" cap="flat" cmpd="sng">
                      <a:solidFill>
                        <a:srgbClr val="D4DFDF"/>
                      </a:solidFill>
                      <a:prstDash val="solid"/>
                      <a:round/>
                      <a:headEnd type="none" w="sm" len="sm"/>
                      <a:tailEnd type="none" w="sm" len="sm"/>
                    </a:lnL>
                    <a:lnR w="9525" cap="flat" cmpd="sng">
                      <a:solidFill>
                        <a:srgbClr val="D4DFDF"/>
                      </a:solidFill>
                      <a:prstDash val="solid"/>
                      <a:round/>
                      <a:headEnd type="none" w="sm" len="sm"/>
                      <a:tailEnd type="none" w="sm" len="sm"/>
                    </a:lnR>
                    <a:lnT w="9525" cap="flat" cmpd="sng">
                      <a:solidFill>
                        <a:srgbClr val="D4DFDF"/>
                      </a:solidFill>
                      <a:prstDash val="solid"/>
                      <a:round/>
                      <a:headEnd type="none" w="sm" len="sm"/>
                      <a:tailEnd type="none" w="sm" len="sm"/>
                    </a:lnT>
                    <a:lnB w="9525" cap="flat" cmpd="sng">
                      <a:solidFill>
                        <a:srgbClr val="D4DFDF"/>
                      </a:solidFill>
                      <a:prstDash val="solid"/>
                      <a:round/>
                      <a:headEnd type="none" w="sm" len="sm"/>
                      <a:tailEnd type="none" w="sm" len="sm"/>
                    </a:lnB>
                    <a:solidFill>
                      <a:srgbClr val="FFFFFF"/>
                    </a:solidFill>
                  </a:tcPr>
                </a:tc>
                <a:extLst>
                  <a:ext uri="{0D108BD9-81ED-4DB2-BD59-A6C34878D82A}">
                    <a16:rowId xmlns:a16="http://schemas.microsoft.com/office/drawing/2014/main" val="10009"/>
                  </a:ext>
                </a:extLst>
              </a:tr>
              <a:tr h="233800">
                <a:tc>
                  <a:txBody>
                    <a:bodyPr/>
                    <a:lstStyle/>
                    <a:p>
                      <a:pPr marL="0" marR="0" lvl="0" indent="0" algn="l" rtl="0">
                        <a:lnSpc>
                          <a:spcPct val="100000"/>
                        </a:lnSpc>
                        <a:spcBef>
                          <a:spcPts val="0"/>
                        </a:spcBef>
                        <a:spcAft>
                          <a:spcPts val="0"/>
                        </a:spcAft>
                        <a:buNone/>
                      </a:pPr>
                      <a:r>
                        <a:rPr lang="en-US" sz="600" b="0" u="none" strike="noStrike" cap="none">
                          <a:solidFill>
                            <a:srgbClr val="000000"/>
                          </a:solidFill>
                          <a:latin typeface="Arial"/>
                          <a:ea typeface="Arial"/>
                          <a:cs typeface="Arial"/>
                          <a:sym typeface="Arial"/>
                        </a:rPr>
                        <a:t>JdbcPagingItemReader</a:t>
                      </a:r>
                      <a:endParaRPr/>
                    </a:p>
                  </a:txBody>
                  <a:tcPr marL="41250" marR="41250" marT="20625" marB="20625">
                    <a:lnL w="9525" cap="flat" cmpd="sng">
                      <a:solidFill>
                        <a:srgbClr val="D4DFDF"/>
                      </a:solidFill>
                      <a:prstDash val="solid"/>
                      <a:round/>
                      <a:headEnd type="none" w="sm" len="sm"/>
                      <a:tailEnd type="none" w="sm" len="sm"/>
                    </a:lnL>
                    <a:lnR w="9525" cap="flat" cmpd="sng">
                      <a:solidFill>
                        <a:srgbClr val="D4DFDF"/>
                      </a:solidFill>
                      <a:prstDash val="solid"/>
                      <a:round/>
                      <a:headEnd type="none" w="sm" len="sm"/>
                      <a:tailEnd type="none" w="sm" len="sm"/>
                    </a:lnR>
                    <a:lnT w="9525" cap="flat" cmpd="sng">
                      <a:solidFill>
                        <a:srgbClr val="D4DFDF"/>
                      </a:solidFill>
                      <a:prstDash val="solid"/>
                      <a:round/>
                      <a:headEnd type="none" w="sm" len="sm"/>
                      <a:tailEnd type="none" w="sm" len="sm"/>
                    </a:lnT>
                    <a:lnB w="9525" cap="flat" cmpd="sng">
                      <a:solidFill>
                        <a:srgbClr val="D4DFDF"/>
                      </a:solidFill>
                      <a:prstDash val="solid"/>
                      <a:round/>
                      <a:headEnd type="none" w="sm" len="sm"/>
                      <a:tailEnd type="none" w="sm" len="sm"/>
                    </a:lnB>
                    <a:solidFill>
                      <a:srgbClr val="F5F9F9"/>
                    </a:solidFill>
                  </a:tcPr>
                </a:tc>
                <a:tc>
                  <a:txBody>
                    <a:bodyPr/>
                    <a:lstStyle/>
                    <a:p>
                      <a:pPr marL="0" marR="0" lvl="0" indent="0" algn="l" rtl="0">
                        <a:lnSpc>
                          <a:spcPct val="100000"/>
                        </a:lnSpc>
                        <a:spcBef>
                          <a:spcPts val="0"/>
                        </a:spcBef>
                        <a:spcAft>
                          <a:spcPts val="0"/>
                        </a:spcAft>
                        <a:buNone/>
                      </a:pPr>
                      <a:r>
                        <a:rPr lang="en-US" sz="600" b="0" u="none" strike="noStrike" cap="none">
                          <a:solidFill>
                            <a:srgbClr val="000000"/>
                          </a:solidFill>
                          <a:latin typeface="Arial"/>
                          <a:ea typeface="Arial"/>
                          <a:cs typeface="Arial"/>
                          <a:sym typeface="Arial"/>
                        </a:rPr>
                        <a:t>Given an SQL statement, pages through the rows, such that large datasets can be read without running out of memory.</a:t>
                      </a:r>
                      <a:endParaRPr/>
                    </a:p>
                  </a:txBody>
                  <a:tcPr marL="41250" marR="41250" marT="20625" marB="20625">
                    <a:lnL w="9525" cap="flat" cmpd="sng">
                      <a:solidFill>
                        <a:srgbClr val="D4DFDF"/>
                      </a:solidFill>
                      <a:prstDash val="solid"/>
                      <a:round/>
                      <a:headEnd type="none" w="sm" len="sm"/>
                      <a:tailEnd type="none" w="sm" len="sm"/>
                    </a:lnL>
                    <a:lnR w="9525" cap="flat" cmpd="sng">
                      <a:solidFill>
                        <a:srgbClr val="D4DFDF"/>
                      </a:solidFill>
                      <a:prstDash val="solid"/>
                      <a:round/>
                      <a:headEnd type="none" w="sm" len="sm"/>
                      <a:tailEnd type="none" w="sm" len="sm"/>
                    </a:lnR>
                    <a:lnT w="9525" cap="flat" cmpd="sng">
                      <a:solidFill>
                        <a:srgbClr val="D4DFDF"/>
                      </a:solidFill>
                      <a:prstDash val="solid"/>
                      <a:round/>
                      <a:headEnd type="none" w="sm" len="sm"/>
                      <a:tailEnd type="none" w="sm" len="sm"/>
                    </a:lnT>
                    <a:lnB w="9525" cap="flat" cmpd="sng">
                      <a:solidFill>
                        <a:srgbClr val="D4DFDF"/>
                      </a:solidFill>
                      <a:prstDash val="solid"/>
                      <a:round/>
                      <a:headEnd type="none" w="sm" len="sm"/>
                      <a:tailEnd type="none" w="sm" len="sm"/>
                    </a:lnB>
                    <a:solidFill>
                      <a:srgbClr val="F5F9F9"/>
                    </a:solidFill>
                  </a:tcPr>
                </a:tc>
                <a:extLst>
                  <a:ext uri="{0D108BD9-81ED-4DB2-BD59-A6C34878D82A}">
                    <a16:rowId xmlns:a16="http://schemas.microsoft.com/office/drawing/2014/main" val="10010"/>
                  </a:ext>
                </a:extLst>
              </a:tr>
              <a:tr h="330075">
                <a:tc>
                  <a:txBody>
                    <a:bodyPr/>
                    <a:lstStyle/>
                    <a:p>
                      <a:pPr marL="0" marR="0" lvl="0" indent="0" algn="l" rtl="0">
                        <a:lnSpc>
                          <a:spcPct val="100000"/>
                        </a:lnSpc>
                        <a:spcBef>
                          <a:spcPts val="0"/>
                        </a:spcBef>
                        <a:spcAft>
                          <a:spcPts val="0"/>
                        </a:spcAft>
                        <a:buNone/>
                      </a:pPr>
                      <a:r>
                        <a:rPr lang="en-US" sz="600" b="0" u="none" strike="noStrike" cap="none">
                          <a:solidFill>
                            <a:srgbClr val="000000"/>
                          </a:solidFill>
                          <a:latin typeface="Arial"/>
                          <a:ea typeface="Arial"/>
                          <a:cs typeface="Arial"/>
                          <a:sym typeface="Arial"/>
                        </a:rPr>
                        <a:t>JmsItemReader</a:t>
                      </a:r>
                      <a:endParaRPr/>
                    </a:p>
                  </a:txBody>
                  <a:tcPr marL="41250" marR="41250" marT="20625" marB="20625">
                    <a:lnL w="9525" cap="flat" cmpd="sng">
                      <a:solidFill>
                        <a:srgbClr val="D4DFDF"/>
                      </a:solidFill>
                      <a:prstDash val="solid"/>
                      <a:round/>
                      <a:headEnd type="none" w="sm" len="sm"/>
                      <a:tailEnd type="none" w="sm" len="sm"/>
                    </a:lnL>
                    <a:lnR w="9525" cap="flat" cmpd="sng">
                      <a:solidFill>
                        <a:srgbClr val="D4DFDF"/>
                      </a:solidFill>
                      <a:prstDash val="solid"/>
                      <a:round/>
                      <a:headEnd type="none" w="sm" len="sm"/>
                      <a:tailEnd type="none" w="sm" len="sm"/>
                    </a:lnR>
                    <a:lnT w="9525" cap="flat" cmpd="sng">
                      <a:solidFill>
                        <a:srgbClr val="D4DFDF"/>
                      </a:solidFill>
                      <a:prstDash val="solid"/>
                      <a:round/>
                      <a:headEnd type="none" w="sm" len="sm"/>
                      <a:tailEnd type="none" w="sm" len="sm"/>
                    </a:lnT>
                    <a:lnB w="9525" cap="flat" cmpd="sng">
                      <a:solidFill>
                        <a:srgbClr val="D4DFDF"/>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en-US" sz="600" b="0" u="none" strike="noStrike" cap="none">
                          <a:solidFill>
                            <a:srgbClr val="000000"/>
                          </a:solidFill>
                          <a:latin typeface="Arial"/>
                          <a:ea typeface="Arial"/>
                          <a:cs typeface="Arial"/>
                          <a:sym typeface="Arial"/>
                        </a:rPr>
                        <a:t>Given a Spring JmsOperations object and a JMS Destination or destination name to which to send errors, provides items received through the injected JmsOperations#receive() method.</a:t>
                      </a:r>
                      <a:endParaRPr/>
                    </a:p>
                  </a:txBody>
                  <a:tcPr marL="41250" marR="41250" marT="20625" marB="20625">
                    <a:lnL w="9525" cap="flat" cmpd="sng">
                      <a:solidFill>
                        <a:srgbClr val="D4DFDF"/>
                      </a:solidFill>
                      <a:prstDash val="solid"/>
                      <a:round/>
                      <a:headEnd type="none" w="sm" len="sm"/>
                      <a:tailEnd type="none" w="sm" len="sm"/>
                    </a:lnL>
                    <a:lnR w="9525" cap="flat" cmpd="sng">
                      <a:solidFill>
                        <a:srgbClr val="D4DFDF"/>
                      </a:solidFill>
                      <a:prstDash val="solid"/>
                      <a:round/>
                      <a:headEnd type="none" w="sm" len="sm"/>
                      <a:tailEnd type="none" w="sm" len="sm"/>
                    </a:lnR>
                    <a:lnT w="9525" cap="flat" cmpd="sng">
                      <a:solidFill>
                        <a:srgbClr val="D4DFDF"/>
                      </a:solidFill>
                      <a:prstDash val="solid"/>
                      <a:round/>
                      <a:headEnd type="none" w="sm" len="sm"/>
                      <a:tailEnd type="none" w="sm" len="sm"/>
                    </a:lnT>
                    <a:lnB w="9525" cap="flat" cmpd="sng">
                      <a:solidFill>
                        <a:srgbClr val="D4DFDF"/>
                      </a:solidFill>
                      <a:prstDash val="solid"/>
                      <a:round/>
                      <a:headEnd type="none" w="sm" len="sm"/>
                      <a:tailEnd type="none" w="sm" len="sm"/>
                    </a:lnB>
                    <a:solidFill>
                      <a:srgbClr val="FFFFFF"/>
                    </a:solidFill>
                  </a:tcPr>
                </a:tc>
                <a:extLst>
                  <a:ext uri="{0D108BD9-81ED-4DB2-BD59-A6C34878D82A}">
                    <a16:rowId xmlns:a16="http://schemas.microsoft.com/office/drawing/2014/main" val="10011"/>
                  </a:ext>
                </a:extLst>
              </a:tr>
              <a:tr h="233800">
                <a:tc>
                  <a:txBody>
                    <a:bodyPr/>
                    <a:lstStyle/>
                    <a:p>
                      <a:pPr marL="0" marR="0" lvl="0" indent="0" algn="l" rtl="0">
                        <a:lnSpc>
                          <a:spcPct val="100000"/>
                        </a:lnSpc>
                        <a:spcBef>
                          <a:spcPts val="0"/>
                        </a:spcBef>
                        <a:spcAft>
                          <a:spcPts val="0"/>
                        </a:spcAft>
                        <a:buNone/>
                      </a:pPr>
                      <a:r>
                        <a:rPr lang="en-US" sz="600" b="0" u="none" strike="noStrike" cap="none">
                          <a:solidFill>
                            <a:srgbClr val="000000"/>
                          </a:solidFill>
                          <a:latin typeface="Arial"/>
                          <a:ea typeface="Arial"/>
                          <a:cs typeface="Arial"/>
                          <a:sym typeface="Arial"/>
                        </a:rPr>
                        <a:t>JpaPagingItemReader</a:t>
                      </a:r>
                      <a:endParaRPr/>
                    </a:p>
                  </a:txBody>
                  <a:tcPr marL="41250" marR="41250" marT="20625" marB="20625">
                    <a:lnL w="9525" cap="flat" cmpd="sng">
                      <a:solidFill>
                        <a:srgbClr val="D4DFDF"/>
                      </a:solidFill>
                      <a:prstDash val="solid"/>
                      <a:round/>
                      <a:headEnd type="none" w="sm" len="sm"/>
                      <a:tailEnd type="none" w="sm" len="sm"/>
                    </a:lnL>
                    <a:lnR w="9525" cap="flat" cmpd="sng">
                      <a:solidFill>
                        <a:srgbClr val="D4DFDF"/>
                      </a:solidFill>
                      <a:prstDash val="solid"/>
                      <a:round/>
                      <a:headEnd type="none" w="sm" len="sm"/>
                      <a:tailEnd type="none" w="sm" len="sm"/>
                    </a:lnR>
                    <a:lnT w="9525" cap="flat" cmpd="sng">
                      <a:solidFill>
                        <a:srgbClr val="D4DFDF"/>
                      </a:solidFill>
                      <a:prstDash val="solid"/>
                      <a:round/>
                      <a:headEnd type="none" w="sm" len="sm"/>
                      <a:tailEnd type="none" w="sm" len="sm"/>
                    </a:lnT>
                    <a:lnB w="9525" cap="flat" cmpd="sng">
                      <a:solidFill>
                        <a:srgbClr val="D4DFDF"/>
                      </a:solidFill>
                      <a:prstDash val="solid"/>
                      <a:round/>
                      <a:headEnd type="none" w="sm" len="sm"/>
                      <a:tailEnd type="none" w="sm" len="sm"/>
                    </a:lnB>
                    <a:solidFill>
                      <a:srgbClr val="F5F9F9"/>
                    </a:solidFill>
                  </a:tcPr>
                </a:tc>
                <a:tc>
                  <a:txBody>
                    <a:bodyPr/>
                    <a:lstStyle/>
                    <a:p>
                      <a:pPr marL="0" marR="0" lvl="0" indent="0" algn="l" rtl="0">
                        <a:lnSpc>
                          <a:spcPct val="100000"/>
                        </a:lnSpc>
                        <a:spcBef>
                          <a:spcPts val="0"/>
                        </a:spcBef>
                        <a:spcAft>
                          <a:spcPts val="0"/>
                        </a:spcAft>
                        <a:buNone/>
                      </a:pPr>
                      <a:r>
                        <a:rPr lang="en-US" sz="600" b="0" u="none" strike="noStrike" cap="none">
                          <a:solidFill>
                            <a:srgbClr val="000000"/>
                          </a:solidFill>
                          <a:latin typeface="Arial"/>
                          <a:ea typeface="Arial"/>
                          <a:cs typeface="Arial"/>
                          <a:sym typeface="Arial"/>
                        </a:rPr>
                        <a:t>Given a JPQL statement, pages through the rows, such that large datasets can be read without running out of memory.</a:t>
                      </a:r>
                      <a:endParaRPr/>
                    </a:p>
                  </a:txBody>
                  <a:tcPr marL="41250" marR="41250" marT="20625" marB="20625">
                    <a:lnL w="9525" cap="flat" cmpd="sng">
                      <a:solidFill>
                        <a:srgbClr val="D4DFDF"/>
                      </a:solidFill>
                      <a:prstDash val="solid"/>
                      <a:round/>
                      <a:headEnd type="none" w="sm" len="sm"/>
                      <a:tailEnd type="none" w="sm" len="sm"/>
                    </a:lnL>
                    <a:lnR w="9525" cap="flat" cmpd="sng">
                      <a:solidFill>
                        <a:srgbClr val="D4DFDF"/>
                      </a:solidFill>
                      <a:prstDash val="solid"/>
                      <a:round/>
                      <a:headEnd type="none" w="sm" len="sm"/>
                      <a:tailEnd type="none" w="sm" len="sm"/>
                    </a:lnR>
                    <a:lnT w="9525" cap="flat" cmpd="sng">
                      <a:solidFill>
                        <a:srgbClr val="D4DFDF"/>
                      </a:solidFill>
                      <a:prstDash val="solid"/>
                      <a:round/>
                      <a:headEnd type="none" w="sm" len="sm"/>
                      <a:tailEnd type="none" w="sm" len="sm"/>
                    </a:lnT>
                    <a:lnB w="9525" cap="flat" cmpd="sng">
                      <a:solidFill>
                        <a:srgbClr val="D4DFDF"/>
                      </a:solidFill>
                      <a:prstDash val="solid"/>
                      <a:round/>
                      <a:headEnd type="none" w="sm" len="sm"/>
                      <a:tailEnd type="none" w="sm" len="sm"/>
                    </a:lnB>
                    <a:solidFill>
                      <a:srgbClr val="F5F9F9"/>
                    </a:solidFill>
                  </a:tcPr>
                </a:tc>
                <a:extLst>
                  <a:ext uri="{0D108BD9-81ED-4DB2-BD59-A6C34878D82A}">
                    <a16:rowId xmlns:a16="http://schemas.microsoft.com/office/drawing/2014/main" val="10012"/>
                  </a:ext>
                </a:extLst>
              </a:tr>
              <a:tr h="137525">
                <a:tc>
                  <a:txBody>
                    <a:bodyPr/>
                    <a:lstStyle/>
                    <a:p>
                      <a:pPr marL="0" marR="0" lvl="0" indent="0" algn="l" rtl="0">
                        <a:lnSpc>
                          <a:spcPct val="100000"/>
                        </a:lnSpc>
                        <a:spcBef>
                          <a:spcPts val="0"/>
                        </a:spcBef>
                        <a:spcAft>
                          <a:spcPts val="0"/>
                        </a:spcAft>
                        <a:buNone/>
                      </a:pPr>
                      <a:r>
                        <a:rPr lang="en-US" sz="600" b="0" u="none" strike="noStrike" cap="none">
                          <a:solidFill>
                            <a:srgbClr val="000000"/>
                          </a:solidFill>
                          <a:latin typeface="Arial"/>
                          <a:ea typeface="Arial"/>
                          <a:cs typeface="Arial"/>
                          <a:sym typeface="Arial"/>
                        </a:rPr>
                        <a:t>ListItemReader</a:t>
                      </a:r>
                      <a:endParaRPr/>
                    </a:p>
                  </a:txBody>
                  <a:tcPr marL="41250" marR="41250" marT="20625" marB="20625">
                    <a:lnL w="9525" cap="flat" cmpd="sng">
                      <a:solidFill>
                        <a:srgbClr val="D4DFDF"/>
                      </a:solidFill>
                      <a:prstDash val="solid"/>
                      <a:round/>
                      <a:headEnd type="none" w="sm" len="sm"/>
                      <a:tailEnd type="none" w="sm" len="sm"/>
                    </a:lnL>
                    <a:lnR w="9525" cap="flat" cmpd="sng">
                      <a:solidFill>
                        <a:srgbClr val="D4DFDF"/>
                      </a:solidFill>
                      <a:prstDash val="solid"/>
                      <a:round/>
                      <a:headEnd type="none" w="sm" len="sm"/>
                      <a:tailEnd type="none" w="sm" len="sm"/>
                    </a:lnR>
                    <a:lnT w="9525" cap="flat" cmpd="sng">
                      <a:solidFill>
                        <a:srgbClr val="D4DFDF"/>
                      </a:solidFill>
                      <a:prstDash val="solid"/>
                      <a:round/>
                      <a:headEnd type="none" w="sm" len="sm"/>
                      <a:tailEnd type="none" w="sm" len="sm"/>
                    </a:lnT>
                    <a:lnB w="9525" cap="flat" cmpd="sng">
                      <a:solidFill>
                        <a:srgbClr val="D4DFDF"/>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en-US" sz="600" b="0" u="none" strike="noStrike" cap="none">
                          <a:solidFill>
                            <a:srgbClr val="000000"/>
                          </a:solidFill>
                          <a:latin typeface="Arial"/>
                          <a:ea typeface="Arial"/>
                          <a:cs typeface="Arial"/>
                          <a:sym typeface="Arial"/>
                        </a:rPr>
                        <a:t>Provides the items from a list, one at a time.</a:t>
                      </a:r>
                      <a:endParaRPr/>
                    </a:p>
                  </a:txBody>
                  <a:tcPr marL="41250" marR="41250" marT="20625" marB="20625">
                    <a:lnL w="9525" cap="flat" cmpd="sng">
                      <a:solidFill>
                        <a:srgbClr val="D4DFDF"/>
                      </a:solidFill>
                      <a:prstDash val="solid"/>
                      <a:round/>
                      <a:headEnd type="none" w="sm" len="sm"/>
                      <a:tailEnd type="none" w="sm" len="sm"/>
                    </a:lnL>
                    <a:lnR w="9525" cap="flat" cmpd="sng">
                      <a:solidFill>
                        <a:srgbClr val="D4DFDF"/>
                      </a:solidFill>
                      <a:prstDash val="solid"/>
                      <a:round/>
                      <a:headEnd type="none" w="sm" len="sm"/>
                      <a:tailEnd type="none" w="sm" len="sm"/>
                    </a:lnR>
                    <a:lnT w="9525" cap="flat" cmpd="sng">
                      <a:solidFill>
                        <a:srgbClr val="D4DFDF"/>
                      </a:solidFill>
                      <a:prstDash val="solid"/>
                      <a:round/>
                      <a:headEnd type="none" w="sm" len="sm"/>
                      <a:tailEnd type="none" w="sm" len="sm"/>
                    </a:lnT>
                    <a:lnB w="9525" cap="flat" cmpd="sng">
                      <a:solidFill>
                        <a:srgbClr val="D4DFDF"/>
                      </a:solidFill>
                      <a:prstDash val="solid"/>
                      <a:round/>
                      <a:headEnd type="none" w="sm" len="sm"/>
                      <a:tailEnd type="none" w="sm" len="sm"/>
                    </a:lnB>
                    <a:solidFill>
                      <a:srgbClr val="FFFFFF"/>
                    </a:solidFill>
                  </a:tcPr>
                </a:tc>
                <a:extLst>
                  <a:ext uri="{0D108BD9-81ED-4DB2-BD59-A6C34878D82A}">
                    <a16:rowId xmlns:a16="http://schemas.microsoft.com/office/drawing/2014/main" val="10013"/>
                  </a:ext>
                </a:extLst>
              </a:tr>
              <a:tr h="233800">
                <a:tc>
                  <a:txBody>
                    <a:bodyPr/>
                    <a:lstStyle/>
                    <a:p>
                      <a:pPr marL="0" marR="0" lvl="0" indent="0" algn="l" rtl="0">
                        <a:lnSpc>
                          <a:spcPct val="100000"/>
                        </a:lnSpc>
                        <a:spcBef>
                          <a:spcPts val="0"/>
                        </a:spcBef>
                        <a:spcAft>
                          <a:spcPts val="0"/>
                        </a:spcAft>
                        <a:buNone/>
                      </a:pPr>
                      <a:r>
                        <a:rPr lang="en-US" sz="600" b="0" u="none" strike="noStrike" cap="none">
                          <a:solidFill>
                            <a:srgbClr val="000000"/>
                          </a:solidFill>
                          <a:latin typeface="Arial"/>
                          <a:ea typeface="Arial"/>
                          <a:cs typeface="Arial"/>
                          <a:sym typeface="Arial"/>
                        </a:rPr>
                        <a:t>MongoItemReader</a:t>
                      </a:r>
                      <a:endParaRPr/>
                    </a:p>
                  </a:txBody>
                  <a:tcPr marL="41250" marR="41250" marT="20625" marB="20625">
                    <a:lnL w="9525" cap="flat" cmpd="sng">
                      <a:solidFill>
                        <a:srgbClr val="D4DFDF"/>
                      </a:solidFill>
                      <a:prstDash val="solid"/>
                      <a:round/>
                      <a:headEnd type="none" w="sm" len="sm"/>
                      <a:tailEnd type="none" w="sm" len="sm"/>
                    </a:lnL>
                    <a:lnR w="9525" cap="flat" cmpd="sng">
                      <a:solidFill>
                        <a:srgbClr val="D4DFDF"/>
                      </a:solidFill>
                      <a:prstDash val="solid"/>
                      <a:round/>
                      <a:headEnd type="none" w="sm" len="sm"/>
                      <a:tailEnd type="none" w="sm" len="sm"/>
                    </a:lnR>
                    <a:lnT w="9525" cap="flat" cmpd="sng">
                      <a:solidFill>
                        <a:srgbClr val="D4DFDF"/>
                      </a:solidFill>
                      <a:prstDash val="solid"/>
                      <a:round/>
                      <a:headEnd type="none" w="sm" len="sm"/>
                      <a:tailEnd type="none" w="sm" len="sm"/>
                    </a:lnT>
                    <a:lnB w="9525" cap="flat" cmpd="sng">
                      <a:solidFill>
                        <a:srgbClr val="D4DFDF"/>
                      </a:solidFill>
                      <a:prstDash val="solid"/>
                      <a:round/>
                      <a:headEnd type="none" w="sm" len="sm"/>
                      <a:tailEnd type="none" w="sm" len="sm"/>
                    </a:lnB>
                    <a:solidFill>
                      <a:srgbClr val="F5F9F9"/>
                    </a:solidFill>
                  </a:tcPr>
                </a:tc>
                <a:tc>
                  <a:txBody>
                    <a:bodyPr/>
                    <a:lstStyle/>
                    <a:p>
                      <a:pPr marL="0" marR="0" lvl="0" indent="0" algn="l" rtl="0">
                        <a:lnSpc>
                          <a:spcPct val="100000"/>
                        </a:lnSpc>
                        <a:spcBef>
                          <a:spcPts val="0"/>
                        </a:spcBef>
                        <a:spcAft>
                          <a:spcPts val="0"/>
                        </a:spcAft>
                        <a:buNone/>
                      </a:pPr>
                      <a:r>
                        <a:rPr lang="en-US" sz="600" b="0" u="none" strike="noStrike" cap="none">
                          <a:solidFill>
                            <a:srgbClr val="000000"/>
                          </a:solidFill>
                          <a:latin typeface="Arial"/>
                          <a:ea typeface="Arial"/>
                          <a:cs typeface="Arial"/>
                          <a:sym typeface="Arial"/>
                        </a:rPr>
                        <a:t>Given a MongoOperations object and a JSON-based MongoDB query, provides items received from the MongoOperations#find() method.</a:t>
                      </a:r>
                      <a:endParaRPr/>
                    </a:p>
                  </a:txBody>
                  <a:tcPr marL="41250" marR="41250" marT="20625" marB="20625">
                    <a:lnL w="9525" cap="flat" cmpd="sng">
                      <a:solidFill>
                        <a:srgbClr val="D4DFDF"/>
                      </a:solidFill>
                      <a:prstDash val="solid"/>
                      <a:round/>
                      <a:headEnd type="none" w="sm" len="sm"/>
                      <a:tailEnd type="none" w="sm" len="sm"/>
                    </a:lnL>
                    <a:lnR w="9525" cap="flat" cmpd="sng">
                      <a:solidFill>
                        <a:srgbClr val="D4DFDF"/>
                      </a:solidFill>
                      <a:prstDash val="solid"/>
                      <a:round/>
                      <a:headEnd type="none" w="sm" len="sm"/>
                      <a:tailEnd type="none" w="sm" len="sm"/>
                    </a:lnR>
                    <a:lnT w="9525" cap="flat" cmpd="sng">
                      <a:solidFill>
                        <a:srgbClr val="D4DFDF"/>
                      </a:solidFill>
                      <a:prstDash val="solid"/>
                      <a:round/>
                      <a:headEnd type="none" w="sm" len="sm"/>
                      <a:tailEnd type="none" w="sm" len="sm"/>
                    </a:lnT>
                    <a:lnB w="9525" cap="flat" cmpd="sng">
                      <a:solidFill>
                        <a:srgbClr val="D4DFDF"/>
                      </a:solidFill>
                      <a:prstDash val="solid"/>
                      <a:round/>
                      <a:headEnd type="none" w="sm" len="sm"/>
                      <a:tailEnd type="none" w="sm" len="sm"/>
                    </a:lnB>
                    <a:solidFill>
                      <a:srgbClr val="F5F9F9"/>
                    </a:solidFill>
                  </a:tcPr>
                </a:tc>
                <a:extLst>
                  <a:ext uri="{0D108BD9-81ED-4DB2-BD59-A6C34878D82A}">
                    <a16:rowId xmlns:a16="http://schemas.microsoft.com/office/drawing/2014/main" val="10014"/>
                  </a:ext>
                </a:extLst>
              </a:tr>
              <a:tr h="233800">
                <a:tc>
                  <a:txBody>
                    <a:bodyPr/>
                    <a:lstStyle/>
                    <a:p>
                      <a:pPr marL="0" marR="0" lvl="0" indent="0" algn="l" rtl="0">
                        <a:lnSpc>
                          <a:spcPct val="100000"/>
                        </a:lnSpc>
                        <a:spcBef>
                          <a:spcPts val="0"/>
                        </a:spcBef>
                        <a:spcAft>
                          <a:spcPts val="0"/>
                        </a:spcAft>
                        <a:buNone/>
                      </a:pPr>
                      <a:r>
                        <a:rPr lang="en-US" sz="600" b="0" u="none" strike="noStrike" cap="none">
                          <a:solidFill>
                            <a:srgbClr val="000000"/>
                          </a:solidFill>
                          <a:latin typeface="Arial"/>
                          <a:ea typeface="Arial"/>
                          <a:cs typeface="Arial"/>
                          <a:sym typeface="Arial"/>
                        </a:rPr>
                        <a:t>Neo4jItemReader</a:t>
                      </a:r>
                      <a:endParaRPr/>
                    </a:p>
                  </a:txBody>
                  <a:tcPr marL="41250" marR="41250" marT="20625" marB="20625">
                    <a:lnL w="9525" cap="flat" cmpd="sng">
                      <a:solidFill>
                        <a:srgbClr val="D4DFDF"/>
                      </a:solidFill>
                      <a:prstDash val="solid"/>
                      <a:round/>
                      <a:headEnd type="none" w="sm" len="sm"/>
                      <a:tailEnd type="none" w="sm" len="sm"/>
                    </a:lnL>
                    <a:lnR w="9525" cap="flat" cmpd="sng">
                      <a:solidFill>
                        <a:srgbClr val="D4DFDF"/>
                      </a:solidFill>
                      <a:prstDash val="solid"/>
                      <a:round/>
                      <a:headEnd type="none" w="sm" len="sm"/>
                      <a:tailEnd type="none" w="sm" len="sm"/>
                    </a:lnR>
                    <a:lnT w="9525" cap="flat" cmpd="sng">
                      <a:solidFill>
                        <a:srgbClr val="D4DFDF"/>
                      </a:solidFill>
                      <a:prstDash val="solid"/>
                      <a:round/>
                      <a:headEnd type="none" w="sm" len="sm"/>
                      <a:tailEnd type="none" w="sm" len="sm"/>
                    </a:lnT>
                    <a:lnB w="9525" cap="flat" cmpd="sng">
                      <a:solidFill>
                        <a:srgbClr val="D4DFDF"/>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en-US" sz="600" b="0" u="none" strike="noStrike" cap="none">
                          <a:solidFill>
                            <a:srgbClr val="000000"/>
                          </a:solidFill>
                          <a:latin typeface="Arial"/>
                          <a:ea typeface="Arial"/>
                          <a:cs typeface="Arial"/>
                          <a:sym typeface="Arial"/>
                        </a:rPr>
                        <a:t>Given a Neo4jOperations object and the components of a Cyhper query, items are returned as the result of the Neo4jOperations.query method.</a:t>
                      </a:r>
                      <a:endParaRPr/>
                    </a:p>
                  </a:txBody>
                  <a:tcPr marL="41250" marR="41250" marT="20625" marB="20625">
                    <a:lnL w="9525" cap="flat" cmpd="sng">
                      <a:solidFill>
                        <a:srgbClr val="D4DFDF"/>
                      </a:solidFill>
                      <a:prstDash val="solid"/>
                      <a:round/>
                      <a:headEnd type="none" w="sm" len="sm"/>
                      <a:tailEnd type="none" w="sm" len="sm"/>
                    </a:lnL>
                    <a:lnR w="9525" cap="flat" cmpd="sng">
                      <a:solidFill>
                        <a:srgbClr val="D4DFDF"/>
                      </a:solidFill>
                      <a:prstDash val="solid"/>
                      <a:round/>
                      <a:headEnd type="none" w="sm" len="sm"/>
                      <a:tailEnd type="none" w="sm" len="sm"/>
                    </a:lnR>
                    <a:lnT w="9525" cap="flat" cmpd="sng">
                      <a:solidFill>
                        <a:srgbClr val="D4DFDF"/>
                      </a:solidFill>
                      <a:prstDash val="solid"/>
                      <a:round/>
                      <a:headEnd type="none" w="sm" len="sm"/>
                      <a:tailEnd type="none" w="sm" len="sm"/>
                    </a:lnT>
                    <a:lnB w="9525" cap="flat" cmpd="sng">
                      <a:solidFill>
                        <a:srgbClr val="D4DFDF"/>
                      </a:solidFill>
                      <a:prstDash val="solid"/>
                      <a:round/>
                      <a:headEnd type="none" w="sm" len="sm"/>
                      <a:tailEnd type="none" w="sm" len="sm"/>
                    </a:lnB>
                    <a:solidFill>
                      <a:srgbClr val="FFFFFF"/>
                    </a:solidFill>
                  </a:tcPr>
                </a:tc>
                <a:extLst>
                  <a:ext uri="{0D108BD9-81ED-4DB2-BD59-A6C34878D82A}">
                    <a16:rowId xmlns:a16="http://schemas.microsoft.com/office/drawing/2014/main" val="10015"/>
                  </a:ext>
                </a:extLst>
              </a:tr>
              <a:tr h="233800">
                <a:tc>
                  <a:txBody>
                    <a:bodyPr/>
                    <a:lstStyle/>
                    <a:p>
                      <a:pPr marL="0" marR="0" lvl="0" indent="0" algn="l" rtl="0">
                        <a:lnSpc>
                          <a:spcPct val="100000"/>
                        </a:lnSpc>
                        <a:spcBef>
                          <a:spcPts val="0"/>
                        </a:spcBef>
                        <a:spcAft>
                          <a:spcPts val="0"/>
                        </a:spcAft>
                        <a:buNone/>
                      </a:pPr>
                      <a:r>
                        <a:rPr lang="en-US" sz="600" b="0" u="none" strike="noStrike" cap="none">
                          <a:solidFill>
                            <a:srgbClr val="000000"/>
                          </a:solidFill>
                          <a:latin typeface="Arial"/>
                          <a:ea typeface="Arial"/>
                          <a:cs typeface="Arial"/>
                          <a:sym typeface="Arial"/>
                        </a:rPr>
                        <a:t>RepositoryItemReader</a:t>
                      </a:r>
                      <a:endParaRPr/>
                    </a:p>
                  </a:txBody>
                  <a:tcPr marL="41250" marR="41250" marT="20625" marB="20625">
                    <a:lnL w="9525" cap="flat" cmpd="sng">
                      <a:solidFill>
                        <a:srgbClr val="D4DFDF"/>
                      </a:solidFill>
                      <a:prstDash val="solid"/>
                      <a:round/>
                      <a:headEnd type="none" w="sm" len="sm"/>
                      <a:tailEnd type="none" w="sm" len="sm"/>
                    </a:lnL>
                    <a:lnR w="9525" cap="flat" cmpd="sng">
                      <a:solidFill>
                        <a:srgbClr val="D4DFDF"/>
                      </a:solidFill>
                      <a:prstDash val="solid"/>
                      <a:round/>
                      <a:headEnd type="none" w="sm" len="sm"/>
                      <a:tailEnd type="none" w="sm" len="sm"/>
                    </a:lnR>
                    <a:lnT w="9525" cap="flat" cmpd="sng">
                      <a:solidFill>
                        <a:srgbClr val="D4DFDF"/>
                      </a:solidFill>
                      <a:prstDash val="solid"/>
                      <a:round/>
                      <a:headEnd type="none" w="sm" len="sm"/>
                      <a:tailEnd type="none" w="sm" len="sm"/>
                    </a:lnT>
                    <a:lnB w="9525" cap="flat" cmpd="sng">
                      <a:solidFill>
                        <a:srgbClr val="D4DFDF"/>
                      </a:solidFill>
                      <a:prstDash val="solid"/>
                      <a:round/>
                      <a:headEnd type="none" w="sm" len="sm"/>
                      <a:tailEnd type="none" w="sm" len="sm"/>
                    </a:lnB>
                    <a:solidFill>
                      <a:srgbClr val="F5F9F9"/>
                    </a:solidFill>
                  </a:tcPr>
                </a:tc>
                <a:tc>
                  <a:txBody>
                    <a:bodyPr/>
                    <a:lstStyle/>
                    <a:p>
                      <a:pPr marL="0" marR="0" lvl="0" indent="0" algn="l" rtl="0">
                        <a:lnSpc>
                          <a:spcPct val="100000"/>
                        </a:lnSpc>
                        <a:spcBef>
                          <a:spcPts val="0"/>
                        </a:spcBef>
                        <a:spcAft>
                          <a:spcPts val="0"/>
                        </a:spcAft>
                        <a:buNone/>
                      </a:pPr>
                      <a:r>
                        <a:rPr lang="en-US" sz="600" b="0" u="none" strike="noStrike" cap="none">
                          <a:solidFill>
                            <a:srgbClr val="000000"/>
                          </a:solidFill>
                          <a:latin typeface="Arial"/>
                          <a:ea typeface="Arial"/>
                          <a:cs typeface="Arial"/>
                          <a:sym typeface="Arial"/>
                        </a:rPr>
                        <a:t>Given a Spring Data PagingAndSortingRepository object, a Sort, and the name of method to execute, returns items provided by the Spring Data repository implementation.</a:t>
                      </a:r>
                      <a:endParaRPr/>
                    </a:p>
                  </a:txBody>
                  <a:tcPr marL="41250" marR="41250" marT="20625" marB="20625">
                    <a:lnL w="9525" cap="flat" cmpd="sng">
                      <a:solidFill>
                        <a:srgbClr val="D4DFDF"/>
                      </a:solidFill>
                      <a:prstDash val="solid"/>
                      <a:round/>
                      <a:headEnd type="none" w="sm" len="sm"/>
                      <a:tailEnd type="none" w="sm" len="sm"/>
                    </a:lnL>
                    <a:lnR w="9525" cap="flat" cmpd="sng">
                      <a:solidFill>
                        <a:srgbClr val="D4DFDF"/>
                      </a:solidFill>
                      <a:prstDash val="solid"/>
                      <a:round/>
                      <a:headEnd type="none" w="sm" len="sm"/>
                      <a:tailEnd type="none" w="sm" len="sm"/>
                    </a:lnR>
                    <a:lnT w="9525" cap="flat" cmpd="sng">
                      <a:solidFill>
                        <a:srgbClr val="D4DFDF"/>
                      </a:solidFill>
                      <a:prstDash val="solid"/>
                      <a:round/>
                      <a:headEnd type="none" w="sm" len="sm"/>
                      <a:tailEnd type="none" w="sm" len="sm"/>
                    </a:lnT>
                    <a:lnB w="9525" cap="flat" cmpd="sng">
                      <a:solidFill>
                        <a:srgbClr val="D4DFDF"/>
                      </a:solidFill>
                      <a:prstDash val="solid"/>
                      <a:round/>
                      <a:headEnd type="none" w="sm" len="sm"/>
                      <a:tailEnd type="none" w="sm" len="sm"/>
                    </a:lnB>
                    <a:solidFill>
                      <a:srgbClr val="F5F9F9"/>
                    </a:solidFill>
                  </a:tcPr>
                </a:tc>
                <a:extLst>
                  <a:ext uri="{0D108BD9-81ED-4DB2-BD59-A6C34878D82A}">
                    <a16:rowId xmlns:a16="http://schemas.microsoft.com/office/drawing/2014/main" val="10016"/>
                  </a:ext>
                </a:extLst>
              </a:tr>
              <a:tr h="233800">
                <a:tc>
                  <a:txBody>
                    <a:bodyPr/>
                    <a:lstStyle/>
                    <a:p>
                      <a:pPr marL="0" marR="0" lvl="0" indent="0" algn="l" rtl="0">
                        <a:lnSpc>
                          <a:spcPct val="100000"/>
                        </a:lnSpc>
                        <a:spcBef>
                          <a:spcPts val="0"/>
                        </a:spcBef>
                        <a:spcAft>
                          <a:spcPts val="0"/>
                        </a:spcAft>
                        <a:buNone/>
                      </a:pPr>
                      <a:r>
                        <a:rPr lang="en-US" sz="600" b="0" u="none" strike="noStrike" cap="none">
                          <a:solidFill>
                            <a:srgbClr val="000000"/>
                          </a:solidFill>
                          <a:latin typeface="Arial"/>
                          <a:ea typeface="Arial"/>
                          <a:cs typeface="Arial"/>
                          <a:sym typeface="Arial"/>
                        </a:rPr>
                        <a:t>StoredProcedureItemReader</a:t>
                      </a:r>
                      <a:endParaRPr/>
                    </a:p>
                  </a:txBody>
                  <a:tcPr marL="41250" marR="41250" marT="20625" marB="20625">
                    <a:lnL w="9525" cap="flat" cmpd="sng">
                      <a:solidFill>
                        <a:srgbClr val="D4DFDF"/>
                      </a:solidFill>
                      <a:prstDash val="solid"/>
                      <a:round/>
                      <a:headEnd type="none" w="sm" len="sm"/>
                      <a:tailEnd type="none" w="sm" len="sm"/>
                    </a:lnL>
                    <a:lnR w="9525" cap="flat" cmpd="sng">
                      <a:solidFill>
                        <a:srgbClr val="D4DFDF"/>
                      </a:solidFill>
                      <a:prstDash val="solid"/>
                      <a:round/>
                      <a:headEnd type="none" w="sm" len="sm"/>
                      <a:tailEnd type="none" w="sm" len="sm"/>
                    </a:lnR>
                    <a:lnT w="9525" cap="flat" cmpd="sng">
                      <a:solidFill>
                        <a:srgbClr val="D4DFDF"/>
                      </a:solidFill>
                      <a:prstDash val="solid"/>
                      <a:round/>
                      <a:headEnd type="none" w="sm" len="sm"/>
                      <a:tailEnd type="none" w="sm" len="sm"/>
                    </a:lnT>
                    <a:lnB w="9525" cap="flat" cmpd="sng">
                      <a:solidFill>
                        <a:srgbClr val="D4DFDF"/>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en-US" sz="600" b="0" u="none" strike="noStrike" cap="none">
                          <a:solidFill>
                            <a:srgbClr val="000000"/>
                          </a:solidFill>
                          <a:latin typeface="Arial"/>
                          <a:ea typeface="Arial"/>
                          <a:cs typeface="Arial"/>
                          <a:sym typeface="Arial"/>
                        </a:rPr>
                        <a:t>Reads from a database cursor resulting from the execution of a database stored procedure. See </a:t>
                      </a:r>
                      <a:r>
                        <a:rPr lang="en-US" sz="600" b="0" u="sng" strike="noStrike" cap="none">
                          <a:solidFill>
                            <a:srgbClr val="086DC3"/>
                          </a:solidFill>
                          <a:latin typeface="Arial"/>
                          <a:ea typeface="Arial"/>
                          <a:cs typeface="Arial"/>
                          <a:sym typeface="Arial"/>
                          <a:hlinkClick r:id="rId5"/>
                        </a:rPr>
                        <a:t>StoredProcedureItemReader</a:t>
                      </a:r>
                      <a:endParaRPr sz="600" b="0" u="none" strike="noStrike" cap="none">
                        <a:solidFill>
                          <a:srgbClr val="000000"/>
                        </a:solidFill>
                        <a:latin typeface="Arial"/>
                        <a:ea typeface="Arial"/>
                        <a:cs typeface="Arial"/>
                        <a:sym typeface="Arial"/>
                      </a:endParaRPr>
                    </a:p>
                  </a:txBody>
                  <a:tcPr marL="41250" marR="41250" marT="20625" marB="20625">
                    <a:lnL w="9525" cap="flat" cmpd="sng">
                      <a:solidFill>
                        <a:srgbClr val="D4DFDF"/>
                      </a:solidFill>
                      <a:prstDash val="solid"/>
                      <a:round/>
                      <a:headEnd type="none" w="sm" len="sm"/>
                      <a:tailEnd type="none" w="sm" len="sm"/>
                    </a:lnL>
                    <a:lnR w="9525" cap="flat" cmpd="sng">
                      <a:solidFill>
                        <a:srgbClr val="D4DFDF"/>
                      </a:solidFill>
                      <a:prstDash val="solid"/>
                      <a:round/>
                      <a:headEnd type="none" w="sm" len="sm"/>
                      <a:tailEnd type="none" w="sm" len="sm"/>
                    </a:lnR>
                    <a:lnT w="9525" cap="flat" cmpd="sng">
                      <a:solidFill>
                        <a:srgbClr val="D4DFDF"/>
                      </a:solidFill>
                      <a:prstDash val="solid"/>
                      <a:round/>
                      <a:headEnd type="none" w="sm" len="sm"/>
                      <a:tailEnd type="none" w="sm" len="sm"/>
                    </a:lnT>
                    <a:lnB w="9525" cap="flat" cmpd="sng">
                      <a:solidFill>
                        <a:srgbClr val="D4DFDF"/>
                      </a:solidFill>
                      <a:prstDash val="solid"/>
                      <a:round/>
                      <a:headEnd type="none" w="sm" len="sm"/>
                      <a:tailEnd type="none" w="sm" len="sm"/>
                    </a:lnB>
                    <a:solidFill>
                      <a:srgbClr val="FFFFFF"/>
                    </a:solidFill>
                  </a:tcPr>
                </a:tc>
                <a:extLst>
                  <a:ext uri="{0D108BD9-81ED-4DB2-BD59-A6C34878D82A}">
                    <a16:rowId xmlns:a16="http://schemas.microsoft.com/office/drawing/2014/main" val="10017"/>
                  </a:ext>
                </a:extLst>
              </a:tr>
              <a:tr h="137525">
                <a:tc>
                  <a:txBody>
                    <a:bodyPr/>
                    <a:lstStyle/>
                    <a:p>
                      <a:pPr marL="0" marR="0" lvl="0" indent="0" algn="l" rtl="0">
                        <a:lnSpc>
                          <a:spcPct val="100000"/>
                        </a:lnSpc>
                        <a:spcBef>
                          <a:spcPts val="0"/>
                        </a:spcBef>
                        <a:spcAft>
                          <a:spcPts val="0"/>
                        </a:spcAft>
                        <a:buNone/>
                      </a:pPr>
                      <a:r>
                        <a:rPr lang="en-US" sz="600" b="0" u="none" strike="noStrike" cap="none">
                          <a:solidFill>
                            <a:srgbClr val="000000"/>
                          </a:solidFill>
                          <a:latin typeface="Arial"/>
                          <a:ea typeface="Arial"/>
                          <a:cs typeface="Arial"/>
                          <a:sym typeface="Arial"/>
                        </a:rPr>
                        <a:t>StaxEventItemReader</a:t>
                      </a:r>
                      <a:endParaRPr/>
                    </a:p>
                  </a:txBody>
                  <a:tcPr marL="41250" marR="41250" marT="20625" marB="20625">
                    <a:lnL w="9525" cap="flat" cmpd="sng">
                      <a:solidFill>
                        <a:srgbClr val="D4DFDF"/>
                      </a:solidFill>
                      <a:prstDash val="solid"/>
                      <a:round/>
                      <a:headEnd type="none" w="sm" len="sm"/>
                      <a:tailEnd type="none" w="sm" len="sm"/>
                    </a:lnL>
                    <a:lnR w="9525" cap="flat" cmpd="sng">
                      <a:solidFill>
                        <a:srgbClr val="D4DFDF"/>
                      </a:solidFill>
                      <a:prstDash val="solid"/>
                      <a:round/>
                      <a:headEnd type="none" w="sm" len="sm"/>
                      <a:tailEnd type="none" w="sm" len="sm"/>
                    </a:lnR>
                    <a:lnT w="9525" cap="flat" cmpd="sng">
                      <a:solidFill>
                        <a:srgbClr val="D4DFDF"/>
                      </a:solidFill>
                      <a:prstDash val="solid"/>
                      <a:round/>
                      <a:headEnd type="none" w="sm" len="sm"/>
                      <a:tailEnd type="none" w="sm" len="sm"/>
                    </a:lnT>
                    <a:lnB w="9525" cap="flat" cmpd="sng">
                      <a:solidFill>
                        <a:srgbClr val="D4DFDF"/>
                      </a:solidFill>
                      <a:prstDash val="solid"/>
                      <a:round/>
                      <a:headEnd type="none" w="sm" len="sm"/>
                      <a:tailEnd type="none" w="sm" len="sm"/>
                    </a:lnB>
                    <a:solidFill>
                      <a:srgbClr val="F5F9F9"/>
                    </a:solidFill>
                  </a:tcPr>
                </a:tc>
                <a:tc>
                  <a:txBody>
                    <a:bodyPr/>
                    <a:lstStyle/>
                    <a:p>
                      <a:pPr marL="0" marR="0" lvl="0" indent="0" algn="l" rtl="0">
                        <a:lnSpc>
                          <a:spcPct val="100000"/>
                        </a:lnSpc>
                        <a:spcBef>
                          <a:spcPts val="0"/>
                        </a:spcBef>
                        <a:spcAft>
                          <a:spcPts val="0"/>
                        </a:spcAft>
                        <a:buNone/>
                      </a:pPr>
                      <a:r>
                        <a:rPr lang="en-US" sz="600" b="0" u="none" strike="noStrike" cap="none">
                          <a:solidFill>
                            <a:srgbClr val="000000"/>
                          </a:solidFill>
                          <a:latin typeface="Arial"/>
                          <a:ea typeface="Arial"/>
                          <a:cs typeface="Arial"/>
                          <a:sym typeface="Arial"/>
                        </a:rPr>
                        <a:t>Reads via StAX. see </a:t>
                      </a:r>
                      <a:r>
                        <a:rPr lang="en-US" sz="600" b="0" u="sng" strike="noStrike" cap="none">
                          <a:solidFill>
                            <a:srgbClr val="086DC3"/>
                          </a:solidFill>
                          <a:latin typeface="Arial"/>
                          <a:ea typeface="Arial"/>
                          <a:cs typeface="Arial"/>
                          <a:sym typeface="Arial"/>
                          <a:hlinkClick r:id="rId6"/>
                        </a:rPr>
                        <a:t>StaxEventItemReader</a:t>
                      </a:r>
                      <a:r>
                        <a:rPr lang="en-US" sz="600" b="0" u="none" strike="noStrike" cap="none">
                          <a:solidFill>
                            <a:srgbClr val="000000"/>
                          </a:solidFill>
                          <a:latin typeface="Arial"/>
                          <a:ea typeface="Arial"/>
                          <a:cs typeface="Arial"/>
                          <a:sym typeface="Arial"/>
                        </a:rPr>
                        <a:t>.</a:t>
                      </a:r>
                      <a:endParaRPr/>
                    </a:p>
                  </a:txBody>
                  <a:tcPr marL="41250" marR="41250" marT="20625" marB="20625">
                    <a:lnL w="9525" cap="flat" cmpd="sng">
                      <a:solidFill>
                        <a:srgbClr val="D4DFDF"/>
                      </a:solidFill>
                      <a:prstDash val="solid"/>
                      <a:round/>
                      <a:headEnd type="none" w="sm" len="sm"/>
                      <a:tailEnd type="none" w="sm" len="sm"/>
                    </a:lnL>
                    <a:lnR w="9525" cap="flat" cmpd="sng">
                      <a:solidFill>
                        <a:srgbClr val="D4DFDF"/>
                      </a:solidFill>
                      <a:prstDash val="solid"/>
                      <a:round/>
                      <a:headEnd type="none" w="sm" len="sm"/>
                      <a:tailEnd type="none" w="sm" len="sm"/>
                    </a:lnR>
                    <a:lnT w="9525" cap="flat" cmpd="sng">
                      <a:solidFill>
                        <a:srgbClr val="D4DFDF"/>
                      </a:solidFill>
                      <a:prstDash val="solid"/>
                      <a:round/>
                      <a:headEnd type="none" w="sm" len="sm"/>
                      <a:tailEnd type="none" w="sm" len="sm"/>
                    </a:lnT>
                    <a:lnB w="9525" cap="flat" cmpd="sng">
                      <a:solidFill>
                        <a:srgbClr val="D4DFDF"/>
                      </a:solidFill>
                      <a:prstDash val="solid"/>
                      <a:round/>
                      <a:headEnd type="none" w="sm" len="sm"/>
                      <a:tailEnd type="none" w="sm" len="sm"/>
                    </a:lnB>
                    <a:solidFill>
                      <a:srgbClr val="F5F9F9"/>
                    </a:solidFill>
                  </a:tcPr>
                </a:tc>
                <a:extLst>
                  <a:ext uri="{0D108BD9-81ED-4DB2-BD59-A6C34878D82A}">
                    <a16:rowId xmlns:a16="http://schemas.microsoft.com/office/drawing/2014/main" val="10018"/>
                  </a:ext>
                </a:extLst>
              </a:tr>
              <a:tr h="137525">
                <a:tc>
                  <a:txBody>
                    <a:bodyPr/>
                    <a:lstStyle/>
                    <a:p>
                      <a:pPr marL="0" marR="0" lvl="0" indent="0" algn="l" rtl="0">
                        <a:lnSpc>
                          <a:spcPct val="100000"/>
                        </a:lnSpc>
                        <a:spcBef>
                          <a:spcPts val="0"/>
                        </a:spcBef>
                        <a:spcAft>
                          <a:spcPts val="0"/>
                        </a:spcAft>
                        <a:buNone/>
                      </a:pPr>
                      <a:r>
                        <a:rPr lang="en-US" sz="600" b="0" u="none" strike="noStrike" cap="none">
                          <a:solidFill>
                            <a:srgbClr val="000000"/>
                          </a:solidFill>
                          <a:latin typeface="Arial"/>
                          <a:ea typeface="Arial"/>
                          <a:cs typeface="Arial"/>
                          <a:sym typeface="Arial"/>
                        </a:rPr>
                        <a:t>JsonItemReader</a:t>
                      </a:r>
                      <a:endParaRPr/>
                    </a:p>
                  </a:txBody>
                  <a:tcPr marL="41250" marR="41250" marT="20625" marB="20625">
                    <a:lnL w="9525" cap="flat" cmpd="sng">
                      <a:solidFill>
                        <a:srgbClr val="D4DFDF"/>
                      </a:solidFill>
                      <a:prstDash val="solid"/>
                      <a:round/>
                      <a:headEnd type="none" w="sm" len="sm"/>
                      <a:tailEnd type="none" w="sm" len="sm"/>
                    </a:lnL>
                    <a:lnR w="9525" cap="flat" cmpd="sng">
                      <a:solidFill>
                        <a:srgbClr val="D4DFDF"/>
                      </a:solidFill>
                      <a:prstDash val="solid"/>
                      <a:round/>
                      <a:headEnd type="none" w="sm" len="sm"/>
                      <a:tailEnd type="none" w="sm" len="sm"/>
                    </a:lnR>
                    <a:lnT w="9525" cap="flat" cmpd="sng">
                      <a:solidFill>
                        <a:srgbClr val="D4DFDF"/>
                      </a:solidFill>
                      <a:prstDash val="solid"/>
                      <a:round/>
                      <a:headEnd type="none" w="sm" len="sm"/>
                      <a:tailEnd type="none" w="sm" len="sm"/>
                    </a:lnT>
                    <a:lnB w="9525" cap="flat" cmpd="sng">
                      <a:solidFill>
                        <a:srgbClr val="D4DFDF"/>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en-US" sz="600" b="0" u="none" strike="noStrike" cap="none">
                          <a:solidFill>
                            <a:srgbClr val="000000"/>
                          </a:solidFill>
                          <a:latin typeface="Arial"/>
                          <a:ea typeface="Arial"/>
                          <a:cs typeface="Arial"/>
                          <a:sym typeface="Arial"/>
                        </a:rPr>
                        <a:t>Reads items from a Json document. see </a:t>
                      </a:r>
                      <a:r>
                        <a:rPr lang="en-US" sz="600" b="0" u="sng" strike="noStrike" cap="none">
                          <a:solidFill>
                            <a:srgbClr val="086DC3"/>
                          </a:solidFill>
                          <a:latin typeface="Arial"/>
                          <a:ea typeface="Arial"/>
                          <a:cs typeface="Arial"/>
                          <a:sym typeface="Arial"/>
                          <a:hlinkClick r:id="rId7"/>
                        </a:rPr>
                        <a:t>JsonItemReader</a:t>
                      </a:r>
                      <a:r>
                        <a:rPr lang="en-US" sz="600" b="0" u="none" strike="noStrike" cap="none">
                          <a:solidFill>
                            <a:srgbClr val="000000"/>
                          </a:solidFill>
                          <a:latin typeface="Arial"/>
                          <a:ea typeface="Arial"/>
                          <a:cs typeface="Arial"/>
                          <a:sym typeface="Arial"/>
                        </a:rPr>
                        <a:t>.</a:t>
                      </a:r>
                      <a:endParaRPr/>
                    </a:p>
                  </a:txBody>
                  <a:tcPr marL="41250" marR="41250" marT="20625" marB="20625">
                    <a:lnL w="9525" cap="flat" cmpd="sng">
                      <a:solidFill>
                        <a:srgbClr val="D4DFDF"/>
                      </a:solidFill>
                      <a:prstDash val="solid"/>
                      <a:round/>
                      <a:headEnd type="none" w="sm" len="sm"/>
                      <a:tailEnd type="none" w="sm" len="sm"/>
                    </a:lnL>
                    <a:lnR w="9525" cap="flat" cmpd="sng">
                      <a:solidFill>
                        <a:srgbClr val="D4DFDF"/>
                      </a:solidFill>
                      <a:prstDash val="solid"/>
                      <a:round/>
                      <a:headEnd type="none" w="sm" len="sm"/>
                      <a:tailEnd type="none" w="sm" len="sm"/>
                    </a:lnR>
                    <a:lnT w="9525" cap="flat" cmpd="sng">
                      <a:solidFill>
                        <a:srgbClr val="D4DFDF"/>
                      </a:solidFill>
                      <a:prstDash val="solid"/>
                      <a:round/>
                      <a:headEnd type="none" w="sm" len="sm"/>
                      <a:tailEnd type="none" w="sm" len="sm"/>
                    </a:lnT>
                    <a:lnB w="9525" cap="flat" cmpd="sng">
                      <a:solidFill>
                        <a:srgbClr val="D4DFDF"/>
                      </a:solidFill>
                      <a:prstDash val="solid"/>
                      <a:round/>
                      <a:headEnd type="none" w="sm" len="sm"/>
                      <a:tailEnd type="none" w="sm" len="sm"/>
                    </a:lnB>
                    <a:solidFill>
                      <a:srgbClr val="FFFFFF"/>
                    </a:solidFill>
                  </a:tcPr>
                </a:tc>
                <a:extLst>
                  <a:ext uri="{0D108BD9-81ED-4DB2-BD59-A6C34878D82A}">
                    <a16:rowId xmlns:a16="http://schemas.microsoft.com/office/drawing/2014/main" val="10019"/>
                  </a:ext>
                </a:extLst>
              </a:tr>
            </a:tbl>
          </a:graphicData>
        </a:graphic>
      </p:graphicFrame>
      <p:graphicFrame>
        <p:nvGraphicFramePr>
          <p:cNvPr id="903" name="Google Shape;903;p82"/>
          <p:cNvGraphicFramePr/>
          <p:nvPr/>
        </p:nvGraphicFramePr>
        <p:xfrm>
          <a:off x="7282743" y="1596246"/>
          <a:ext cx="4119725" cy="4665480"/>
        </p:xfrm>
        <a:graphic>
          <a:graphicData uri="http://schemas.openxmlformats.org/drawingml/2006/table">
            <a:tbl>
              <a:tblPr>
                <a:noFill/>
                <a:tableStyleId>{57CD9D7C-1CA3-490F-99A6-6273E1C5AC1E}</a:tableStyleId>
              </a:tblPr>
              <a:tblGrid>
                <a:gridCol w="942925">
                  <a:extLst>
                    <a:ext uri="{9D8B030D-6E8A-4147-A177-3AD203B41FA5}">
                      <a16:colId xmlns:a16="http://schemas.microsoft.com/office/drawing/2014/main" val="20000"/>
                    </a:ext>
                  </a:extLst>
                </a:gridCol>
                <a:gridCol w="3176800">
                  <a:extLst>
                    <a:ext uri="{9D8B030D-6E8A-4147-A177-3AD203B41FA5}">
                      <a16:colId xmlns:a16="http://schemas.microsoft.com/office/drawing/2014/main" val="20001"/>
                    </a:ext>
                  </a:extLst>
                </a:gridCol>
              </a:tblGrid>
              <a:tr h="138775">
                <a:tc>
                  <a:txBody>
                    <a:bodyPr/>
                    <a:lstStyle/>
                    <a:p>
                      <a:pPr marL="0" marR="0" lvl="0" indent="0" algn="l" rtl="0">
                        <a:lnSpc>
                          <a:spcPct val="100000"/>
                        </a:lnSpc>
                        <a:spcBef>
                          <a:spcPts val="0"/>
                        </a:spcBef>
                        <a:spcAft>
                          <a:spcPts val="0"/>
                        </a:spcAft>
                        <a:buNone/>
                      </a:pPr>
                      <a:r>
                        <a:rPr lang="en-US" sz="600" b="1" u="none" strike="noStrike" cap="none">
                          <a:solidFill>
                            <a:srgbClr val="000000"/>
                          </a:solidFill>
                        </a:rPr>
                        <a:t>Item Writer</a:t>
                      </a:r>
                      <a:endParaRPr/>
                    </a:p>
                  </a:txBody>
                  <a:tcPr marL="41625" marR="41625" marT="20825" marB="20825">
                    <a:lnL w="9525" cap="flat" cmpd="sng">
                      <a:solidFill>
                        <a:srgbClr val="D4DFDF"/>
                      </a:solidFill>
                      <a:prstDash val="solid"/>
                      <a:round/>
                      <a:headEnd type="none" w="sm" len="sm"/>
                      <a:tailEnd type="none" w="sm" len="sm"/>
                    </a:lnL>
                    <a:lnR w="9525" cap="flat" cmpd="sng">
                      <a:solidFill>
                        <a:srgbClr val="D4DFDF"/>
                      </a:solidFill>
                      <a:prstDash val="solid"/>
                      <a:round/>
                      <a:headEnd type="none" w="sm" len="sm"/>
                      <a:tailEnd type="none" w="sm" len="sm"/>
                    </a:lnR>
                    <a:lnT w="9525" cap="flat" cmpd="sng">
                      <a:solidFill>
                        <a:srgbClr val="D4DFDF"/>
                      </a:solidFill>
                      <a:prstDash val="solid"/>
                      <a:round/>
                      <a:headEnd type="none" w="sm" len="sm"/>
                      <a:tailEnd type="none" w="sm" len="sm"/>
                    </a:lnT>
                    <a:lnB w="9525" cap="flat" cmpd="sng">
                      <a:solidFill>
                        <a:srgbClr val="D4DFDF"/>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en-US" sz="600" b="1" u="none" strike="noStrike" cap="none">
                          <a:solidFill>
                            <a:srgbClr val="000000"/>
                          </a:solidFill>
                        </a:rPr>
                        <a:t>Description</a:t>
                      </a:r>
                      <a:endParaRPr/>
                    </a:p>
                  </a:txBody>
                  <a:tcPr marL="41625" marR="41625" marT="20825" marB="20825">
                    <a:lnL w="9525" cap="flat" cmpd="sng">
                      <a:solidFill>
                        <a:srgbClr val="D4DFDF"/>
                      </a:solidFill>
                      <a:prstDash val="solid"/>
                      <a:round/>
                      <a:headEnd type="none" w="sm" len="sm"/>
                      <a:tailEnd type="none" w="sm" len="sm"/>
                    </a:lnL>
                    <a:lnR w="9525" cap="flat" cmpd="sng">
                      <a:solidFill>
                        <a:srgbClr val="D4DFDF"/>
                      </a:solidFill>
                      <a:prstDash val="solid"/>
                      <a:round/>
                      <a:headEnd type="none" w="sm" len="sm"/>
                      <a:tailEnd type="none" w="sm" len="sm"/>
                    </a:lnR>
                    <a:lnT w="9525" cap="flat" cmpd="sng">
                      <a:solidFill>
                        <a:srgbClr val="D4DFDF"/>
                      </a:solidFill>
                      <a:prstDash val="solid"/>
                      <a:round/>
                      <a:headEnd type="none" w="sm" len="sm"/>
                      <a:tailEnd type="none" w="sm" len="sm"/>
                    </a:lnT>
                    <a:lnB w="9525" cap="flat" cmpd="sng">
                      <a:solidFill>
                        <a:srgbClr val="D4DFDF"/>
                      </a:solidFill>
                      <a:prstDash val="solid"/>
                      <a:round/>
                      <a:headEnd type="none" w="sm" len="sm"/>
                      <a:tailEnd type="none" w="sm" len="sm"/>
                    </a:lnB>
                    <a:solidFill>
                      <a:srgbClr val="FFFFFF"/>
                    </a:solidFill>
                  </a:tcPr>
                </a:tc>
                <a:extLst>
                  <a:ext uri="{0D108BD9-81ED-4DB2-BD59-A6C34878D82A}">
                    <a16:rowId xmlns:a16="http://schemas.microsoft.com/office/drawing/2014/main" val="10000"/>
                  </a:ext>
                </a:extLst>
              </a:tr>
              <a:tr h="138775">
                <a:tc>
                  <a:txBody>
                    <a:bodyPr/>
                    <a:lstStyle/>
                    <a:p>
                      <a:pPr marL="0" marR="0" lvl="0" indent="0" algn="l" rtl="0">
                        <a:lnSpc>
                          <a:spcPct val="100000"/>
                        </a:lnSpc>
                        <a:spcBef>
                          <a:spcPts val="0"/>
                        </a:spcBef>
                        <a:spcAft>
                          <a:spcPts val="0"/>
                        </a:spcAft>
                        <a:buNone/>
                      </a:pPr>
                      <a:r>
                        <a:rPr lang="en-US" sz="600" b="0" u="none" strike="noStrike" cap="none">
                          <a:solidFill>
                            <a:srgbClr val="000000"/>
                          </a:solidFill>
                          <a:latin typeface="Arial"/>
                          <a:ea typeface="Arial"/>
                          <a:cs typeface="Arial"/>
                          <a:sym typeface="Arial"/>
                        </a:rPr>
                        <a:t>AbstractItemStreamItemWriter</a:t>
                      </a:r>
                      <a:endParaRPr/>
                    </a:p>
                  </a:txBody>
                  <a:tcPr marL="41625" marR="41625" marT="20825" marB="20825">
                    <a:lnL w="9525" cap="flat" cmpd="sng">
                      <a:solidFill>
                        <a:srgbClr val="D4DFDF"/>
                      </a:solidFill>
                      <a:prstDash val="solid"/>
                      <a:round/>
                      <a:headEnd type="none" w="sm" len="sm"/>
                      <a:tailEnd type="none" w="sm" len="sm"/>
                    </a:lnL>
                    <a:lnR w="9525" cap="flat" cmpd="sng">
                      <a:solidFill>
                        <a:srgbClr val="D4DFDF"/>
                      </a:solidFill>
                      <a:prstDash val="solid"/>
                      <a:round/>
                      <a:headEnd type="none" w="sm" len="sm"/>
                      <a:tailEnd type="none" w="sm" len="sm"/>
                    </a:lnR>
                    <a:lnT w="9525" cap="flat" cmpd="sng">
                      <a:solidFill>
                        <a:srgbClr val="D4DFDF"/>
                      </a:solidFill>
                      <a:prstDash val="solid"/>
                      <a:round/>
                      <a:headEnd type="none" w="sm" len="sm"/>
                      <a:tailEnd type="none" w="sm" len="sm"/>
                    </a:lnT>
                    <a:lnB w="9525" cap="flat" cmpd="sng">
                      <a:solidFill>
                        <a:srgbClr val="D4DFDF"/>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en-US" sz="600" b="0" u="none" strike="noStrike" cap="none">
                          <a:solidFill>
                            <a:srgbClr val="000000"/>
                          </a:solidFill>
                          <a:latin typeface="Arial"/>
                          <a:ea typeface="Arial"/>
                          <a:cs typeface="Arial"/>
                          <a:sym typeface="Arial"/>
                        </a:rPr>
                        <a:t>Abstract base class that combines the ItemStream and ItemWriter interfaces.</a:t>
                      </a:r>
                      <a:endParaRPr/>
                    </a:p>
                  </a:txBody>
                  <a:tcPr marL="41625" marR="41625" marT="20825" marB="20825">
                    <a:lnL w="9525" cap="flat" cmpd="sng">
                      <a:solidFill>
                        <a:srgbClr val="D4DFDF"/>
                      </a:solidFill>
                      <a:prstDash val="solid"/>
                      <a:round/>
                      <a:headEnd type="none" w="sm" len="sm"/>
                      <a:tailEnd type="none" w="sm" len="sm"/>
                    </a:lnL>
                    <a:lnR w="9525" cap="flat" cmpd="sng">
                      <a:solidFill>
                        <a:srgbClr val="D4DFDF"/>
                      </a:solidFill>
                      <a:prstDash val="solid"/>
                      <a:round/>
                      <a:headEnd type="none" w="sm" len="sm"/>
                      <a:tailEnd type="none" w="sm" len="sm"/>
                    </a:lnR>
                    <a:lnT w="9525" cap="flat" cmpd="sng">
                      <a:solidFill>
                        <a:srgbClr val="D4DFDF"/>
                      </a:solidFill>
                      <a:prstDash val="solid"/>
                      <a:round/>
                      <a:headEnd type="none" w="sm" len="sm"/>
                      <a:tailEnd type="none" w="sm" len="sm"/>
                    </a:lnT>
                    <a:lnB w="9525" cap="flat" cmpd="sng">
                      <a:solidFill>
                        <a:srgbClr val="D4DFDF"/>
                      </a:solidFill>
                      <a:prstDash val="solid"/>
                      <a:round/>
                      <a:headEnd type="none" w="sm" len="sm"/>
                      <a:tailEnd type="none" w="sm" len="sm"/>
                    </a:lnB>
                    <a:solidFill>
                      <a:srgbClr val="FFFFFF"/>
                    </a:solidFill>
                  </a:tcPr>
                </a:tc>
                <a:extLst>
                  <a:ext uri="{0D108BD9-81ED-4DB2-BD59-A6C34878D82A}">
                    <a16:rowId xmlns:a16="http://schemas.microsoft.com/office/drawing/2014/main" val="10001"/>
                  </a:ext>
                </a:extLst>
              </a:tr>
              <a:tr h="235925">
                <a:tc>
                  <a:txBody>
                    <a:bodyPr/>
                    <a:lstStyle/>
                    <a:p>
                      <a:pPr marL="0" marR="0" lvl="0" indent="0" algn="l" rtl="0">
                        <a:lnSpc>
                          <a:spcPct val="100000"/>
                        </a:lnSpc>
                        <a:spcBef>
                          <a:spcPts val="0"/>
                        </a:spcBef>
                        <a:spcAft>
                          <a:spcPts val="0"/>
                        </a:spcAft>
                        <a:buNone/>
                      </a:pPr>
                      <a:r>
                        <a:rPr lang="en-US" sz="600" b="0" u="none" strike="noStrike" cap="none">
                          <a:solidFill>
                            <a:srgbClr val="000000"/>
                          </a:solidFill>
                          <a:latin typeface="Arial"/>
                          <a:ea typeface="Arial"/>
                          <a:cs typeface="Arial"/>
                          <a:sym typeface="Arial"/>
                        </a:rPr>
                        <a:t>AmqpItemWriter</a:t>
                      </a:r>
                      <a:endParaRPr/>
                    </a:p>
                  </a:txBody>
                  <a:tcPr marL="41625" marR="41625" marT="20825" marB="20825">
                    <a:lnL w="9525" cap="flat" cmpd="sng">
                      <a:solidFill>
                        <a:srgbClr val="D4DFDF"/>
                      </a:solidFill>
                      <a:prstDash val="solid"/>
                      <a:round/>
                      <a:headEnd type="none" w="sm" len="sm"/>
                      <a:tailEnd type="none" w="sm" len="sm"/>
                    </a:lnL>
                    <a:lnR w="9525" cap="flat" cmpd="sng">
                      <a:solidFill>
                        <a:srgbClr val="D4DFDF"/>
                      </a:solidFill>
                      <a:prstDash val="solid"/>
                      <a:round/>
                      <a:headEnd type="none" w="sm" len="sm"/>
                      <a:tailEnd type="none" w="sm" len="sm"/>
                    </a:lnR>
                    <a:lnT w="9525" cap="flat" cmpd="sng">
                      <a:solidFill>
                        <a:srgbClr val="D4DFDF"/>
                      </a:solidFill>
                      <a:prstDash val="solid"/>
                      <a:round/>
                      <a:headEnd type="none" w="sm" len="sm"/>
                      <a:tailEnd type="none" w="sm" len="sm"/>
                    </a:lnT>
                    <a:lnB w="9525" cap="flat" cmpd="sng">
                      <a:solidFill>
                        <a:srgbClr val="D4DFDF"/>
                      </a:solidFill>
                      <a:prstDash val="solid"/>
                      <a:round/>
                      <a:headEnd type="none" w="sm" len="sm"/>
                      <a:tailEnd type="none" w="sm" len="sm"/>
                    </a:lnB>
                    <a:solidFill>
                      <a:srgbClr val="F5F9F9"/>
                    </a:solidFill>
                  </a:tcPr>
                </a:tc>
                <a:tc>
                  <a:txBody>
                    <a:bodyPr/>
                    <a:lstStyle/>
                    <a:p>
                      <a:pPr marL="0" marR="0" lvl="0" indent="0" algn="l" rtl="0">
                        <a:lnSpc>
                          <a:spcPct val="100000"/>
                        </a:lnSpc>
                        <a:spcBef>
                          <a:spcPts val="0"/>
                        </a:spcBef>
                        <a:spcAft>
                          <a:spcPts val="0"/>
                        </a:spcAft>
                        <a:buNone/>
                      </a:pPr>
                      <a:r>
                        <a:rPr lang="en-US" sz="600" b="0" u="none" strike="noStrike" cap="none">
                          <a:solidFill>
                            <a:srgbClr val="000000"/>
                          </a:solidFill>
                          <a:latin typeface="Arial"/>
                          <a:ea typeface="Arial"/>
                          <a:cs typeface="Arial"/>
                          <a:sym typeface="Arial"/>
                        </a:rPr>
                        <a:t>Given a Spring AmqpTemplate, it provides for a synchronous send method. The convertAndSend(Object) method lets you send POJO objects.</a:t>
                      </a:r>
                      <a:endParaRPr/>
                    </a:p>
                  </a:txBody>
                  <a:tcPr marL="41625" marR="41625" marT="20825" marB="20825">
                    <a:lnL w="9525" cap="flat" cmpd="sng">
                      <a:solidFill>
                        <a:srgbClr val="D4DFDF"/>
                      </a:solidFill>
                      <a:prstDash val="solid"/>
                      <a:round/>
                      <a:headEnd type="none" w="sm" len="sm"/>
                      <a:tailEnd type="none" w="sm" len="sm"/>
                    </a:lnL>
                    <a:lnR w="9525" cap="flat" cmpd="sng">
                      <a:solidFill>
                        <a:srgbClr val="D4DFDF"/>
                      </a:solidFill>
                      <a:prstDash val="solid"/>
                      <a:round/>
                      <a:headEnd type="none" w="sm" len="sm"/>
                      <a:tailEnd type="none" w="sm" len="sm"/>
                    </a:lnR>
                    <a:lnT w="9525" cap="flat" cmpd="sng">
                      <a:solidFill>
                        <a:srgbClr val="D4DFDF"/>
                      </a:solidFill>
                      <a:prstDash val="solid"/>
                      <a:round/>
                      <a:headEnd type="none" w="sm" len="sm"/>
                      <a:tailEnd type="none" w="sm" len="sm"/>
                    </a:lnT>
                    <a:lnB w="9525" cap="flat" cmpd="sng">
                      <a:solidFill>
                        <a:srgbClr val="D4DFDF"/>
                      </a:solidFill>
                      <a:prstDash val="solid"/>
                      <a:round/>
                      <a:headEnd type="none" w="sm" len="sm"/>
                      <a:tailEnd type="none" w="sm" len="sm"/>
                    </a:lnB>
                    <a:solidFill>
                      <a:srgbClr val="F5F9F9"/>
                    </a:solidFill>
                  </a:tcPr>
                </a:tc>
                <a:extLst>
                  <a:ext uri="{0D108BD9-81ED-4DB2-BD59-A6C34878D82A}">
                    <a16:rowId xmlns:a16="http://schemas.microsoft.com/office/drawing/2014/main" val="10002"/>
                  </a:ext>
                </a:extLst>
              </a:tr>
              <a:tr h="138775">
                <a:tc>
                  <a:txBody>
                    <a:bodyPr/>
                    <a:lstStyle/>
                    <a:p>
                      <a:pPr marL="0" marR="0" lvl="0" indent="0" algn="l" rtl="0">
                        <a:lnSpc>
                          <a:spcPct val="100000"/>
                        </a:lnSpc>
                        <a:spcBef>
                          <a:spcPts val="0"/>
                        </a:spcBef>
                        <a:spcAft>
                          <a:spcPts val="0"/>
                        </a:spcAft>
                        <a:buNone/>
                      </a:pPr>
                      <a:r>
                        <a:rPr lang="en-US" sz="600" b="0" u="none" strike="noStrike" cap="none">
                          <a:solidFill>
                            <a:srgbClr val="000000"/>
                          </a:solidFill>
                          <a:latin typeface="Arial"/>
                          <a:ea typeface="Arial"/>
                          <a:cs typeface="Arial"/>
                          <a:sym typeface="Arial"/>
                        </a:rPr>
                        <a:t>CompositeItemWriter</a:t>
                      </a:r>
                      <a:endParaRPr/>
                    </a:p>
                  </a:txBody>
                  <a:tcPr marL="41625" marR="41625" marT="20825" marB="20825">
                    <a:lnL w="9525" cap="flat" cmpd="sng">
                      <a:solidFill>
                        <a:srgbClr val="D4DFDF"/>
                      </a:solidFill>
                      <a:prstDash val="solid"/>
                      <a:round/>
                      <a:headEnd type="none" w="sm" len="sm"/>
                      <a:tailEnd type="none" w="sm" len="sm"/>
                    </a:lnL>
                    <a:lnR w="9525" cap="flat" cmpd="sng">
                      <a:solidFill>
                        <a:srgbClr val="D4DFDF"/>
                      </a:solidFill>
                      <a:prstDash val="solid"/>
                      <a:round/>
                      <a:headEnd type="none" w="sm" len="sm"/>
                      <a:tailEnd type="none" w="sm" len="sm"/>
                    </a:lnR>
                    <a:lnT w="9525" cap="flat" cmpd="sng">
                      <a:solidFill>
                        <a:srgbClr val="D4DFDF"/>
                      </a:solidFill>
                      <a:prstDash val="solid"/>
                      <a:round/>
                      <a:headEnd type="none" w="sm" len="sm"/>
                      <a:tailEnd type="none" w="sm" len="sm"/>
                    </a:lnT>
                    <a:lnB w="9525" cap="flat" cmpd="sng">
                      <a:solidFill>
                        <a:srgbClr val="D4DFDF"/>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en-US" sz="600" b="0" u="none" strike="noStrike" cap="none">
                          <a:solidFill>
                            <a:srgbClr val="000000"/>
                          </a:solidFill>
                          <a:latin typeface="Arial"/>
                          <a:ea typeface="Arial"/>
                          <a:cs typeface="Arial"/>
                          <a:sym typeface="Arial"/>
                        </a:rPr>
                        <a:t>Passes an item to the write method of each in an injected List of ItemWriter objects.</a:t>
                      </a:r>
                      <a:endParaRPr/>
                    </a:p>
                  </a:txBody>
                  <a:tcPr marL="41625" marR="41625" marT="20825" marB="20825">
                    <a:lnL w="9525" cap="flat" cmpd="sng">
                      <a:solidFill>
                        <a:srgbClr val="D4DFDF"/>
                      </a:solidFill>
                      <a:prstDash val="solid"/>
                      <a:round/>
                      <a:headEnd type="none" w="sm" len="sm"/>
                      <a:tailEnd type="none" w="sm" len="sm"/>
                    </a:lnL>
                    <a:lnR w="9525" cap="flat" cmpd="sng">
                      <a:solidFill>
                        <a:srgbClr val="D4DFDF"/>
                      </a:solidFill>
                      <a:prstDash val="solid"/>
                      <a:round/>
                      <a:headEnd type="none" w="sm" len="sm"/>
                      <a:tailEnd type="none" w="sm" len="sm"/>
                    </a:lnR>
                    <a:lnT w="9525" cap="flat" cmpd="sng">
                      <a:solidFill>
                        <a:srgbClr val="D4DFDF"/>
                      </a:solidFill>
                      <a:prstDash val="solid"/>
                      <a:round/>
                      <a:headEnd type="none" w="sm" len="sm"/>
                      <a:tailEnd type="none" w="sm" len="sm"/>
                    </a:lnT>
                    <a:lnB w="9525" cap="flat" cmpd="sng">
                      <a:solidFill>
                        <a:srgbClr val="D4DFDF"/>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235925">
                <a:tc>
                  <a:txBody>
                    <a:bodyPr/>
                    <a:lstStyle/>
                    <a:p>
                      <a:pPr marL="0" marR="0" lvl="0" indent="0" algn="l" rtl="0">
                        <a:lnSpc>
                          <a:spcPct val="100000"/>
                        </a:lnSpc>
                        <a:spcBef>
                          <a:spcPts val="0"/>
                        </a:spcBef>
                        <a:spcAft>
                          <a:spcPts val="0"/>
                        </a:spcAft>
                        <a:buNone/>
                      </a:pPr>
                      <a:r>
                        <a:rPr lang="en-US" sz="600" b="0" u="none" strike="noStrike" cap="none">
                          <a:solidFill>
                            <a:srgbClr val="000000"/>
                          </a:solidFill>
                          <a:latin typeface="Arial"/>
                          <a:ea typeface="Arial"/>
                          <a:cs typeface="Arial"/>
                          <a:sym typeface="Arial"/>
                        </a:rPr>
                        <a:t>FlatFileItemWriter</a:t>
                      </a:r>
                      <a:endParaRPr/>
                    </a:p>
                  </a:txBody>
                  <a:tcPr marL="41625" marR="41625" marT="20825" marB="20825">
                    <a:lnL w="9525" cap="flat" cmpd="sng">
                      <a:solidFill>
                        <a:srgbClr val="D4DFDF"/>
                      </a:solidFill>
                      <a:prstDash val="solid"/>
                      <a:round/>
                      <a:headEnd type="none" w="sm" len="sm"/>
                      <a:tailEnd type="none" w="sm" len="sm"/>
                    </a:lnL>
                    <a:lnR w="9525" cap="flat" cmpd="sng">
                      <a:solidFill>
                        <a:srgbClr val="D4DFDF"/>
                      </a:solidFill>
                      <a:prstDash val="solid"/>
                      <a:round/>
                      <a:headEnd type="none" w="sm" len="sm"/>
                      <a:tailEnd type="none" w="sm" len="sm"/>
                    </a:lnR>
                    <a:lnT w="9525" cap="flat" cmpd="sng">
                      <a:solidFill>
                        <a:srgbClr val="D4DFDF"/>
                      </a:solidFill>
                      <a:prstDash val="solid"/>
                      <a:round/>
                      <a:headEnd type="none" w="sm" len="sm"/>
                      <a:tailEnd type="none" w="sm" len="sm"/>
                    </a:lnT>
                    <a:lnB w="9525" cap="flat" cmpd="sng">
                      <a:solidFill>
                        <a:srgbClr val="D4DFDF"/>
                      </a:solidFill>
                      <a:prstDash val="solid"/>
                      <a:round/>
                      <a:headEnd type="none" w="sm" len="sm"/>
                      <a:tailEnd type="none" w="sm" len="sm"/>
                    </a:lnB>
                    <a:solidFill>
                      <a:srgbClr val="F5F9F9"/>
                    </a:solidFill>
                  </a:tcPr>
                </a:tc>
                <a:tc>
                  <a:txBody>
                    <a:bodyPr/>
                    <a:lstStyle/>
                    <a:p>
                      <a:pPr marL="0" marR="0" lvl="0" indent="0" algn="l" rtl="0">
                        <a:lnSpc>
                          <a:spcPct val="100000"/>
                        </a:lnSpc>
                        <a:spcBef>
                          <a:spcPts val="0"/>
                        </a:spcBef>
                        <a:spcAft>
                          <a:spcPts val="0"/>
                        </a:spcAft>
                        <a:buNone/>
                      </a:pPr>
                      <a:r>
                        <a:rPr lang="en-US" sz="600" b="0" u="none" strike="noStrike" cap="none">
                          <a:solidFill>
                            <a:srgbClr val="000000"/>
                          </a:solidFill>
                          <a:latin typeface="Arial"/>
                          <a:ea typeface="Arial"/>
                          <a:cs typeface="Arial"/>
                          <a:sym typeface="Arial"/>
                        </a:rPr>
                        <a:t>Writes to a flat file. Includes ItemStream and Skippable functionality. See </a:t>
                      </a:r>
                      <a:r>
                        <a:rPr lang="en-US" sz="600" b="0" u="sng" strike="noStrike" cap="none">
                          <a:solidFill>
                            <a:srgbClr val="086DC3"/>
                          </a:solidFill>
                          <a:latin typeface="Arial"/>
                          <a:ea typeface="Arial"/>
                          <a:cs typeface="Arial"/>
                          <a:sym typeface="Arial"/>
                          <a:hlinkClick r:id="rId8"/>
                        </a:rPr>
                        <a:t>FlatFileItemWriter</a:t>
                      </a:r>
                      <a:r>
                        <a:rPr lang="en-US" sz="600" b="0" u="none" strike="noStrike" cap="none">
                          <a:solidFill>
                            <a:srgbClr val="000000"/>
                          </a:solidFill>
                          <a:latin typeface="Arial"/>
                          <a:ea typeface="Arial"/>
                          <a:cs typeface="Arial"/>
                          <a:sym typeface="Arial"/>
                        </a:rPr>
                        <a:t>.</a:t>
                      </a:r>
                      <a:endParaRPr/>
                    </a:p>
                  </a:txBody>
                  <a:tcPr marL="41625" marR="41625" marT="20825" marB="20825">
                    <a:lnL w="9525" cap="flat" cmpd="sng">
                      <a:solidFill>
                        <a:srgbClr val="D4DFDF"/>
                      </a:solidFill>
                      <a:prstDash val="solid"/>
                      <a:round/>
                      <a:headEnd type="none" w="sm" len="sm"/>
                      <a:tailEnd type="none" w="sm" len="sm"/>
                    </a:lnL>
                    <a:lnR w="9525" cap="flat" cmpd="sng">
                      <a:solidFill>
                        <a:srgbClr val="D4DFDF"/>
                      </a:solidFill>
                      <a:prstDash val="solid"/>
                      <a:round/>
                      <a:headEnd type="none" w="sm" len="sm"/>
                      <a:tailEnd type="none" w="sm" len="sm"/>
                    </a:lnR>
                    <a:lnT w="9525" cap="flat" cmpd="sng">
                      <a:solidFill>
                        <a:srgbClr val="D4DFDF"/>
                      </a:solidFill>
                      <a:prstDash val="solid"/>
                      <a:round/>
                      <a:headEnd type="none" w="sm" len="sm"/>
                      <a:tailEnd type="none" w="sm" len="sm"/>
                    </a:lnT>
                    <a:lnB w="9525" cap="flat" cmpd="sng">
                      <a:solidFill>
                        <a:srgbClr val="D4DFDF"/>
                      </a:solidFill>
                      <a:prstDash val="solid"/>
                      <a:round/>
                      <a:headEnd type="none" w="sm" len="sm"/>
                      <a:tailEnd type="none" w="sm" len="sm"/>
                    </a:lnB>
                    <a:solidFill>
                      <a:srgbClr val="F5F9F9"/>
                    </a:solidFill>
                  </a:tcPr>
                </a:tc>
                <a:extLst>
                  <a:ext uri="{0D108BD9-81ED-4DB2-BD59-A6C34878D82A}">
                    <a16:rowId xmlns:a16="http://schemas.microsoft.com/office/drawing/2014/main" val="10004"/>
                  </a:ext>
                </a:extLst>
              </a:tr>
              <a:tr h="235925">
                <a:tc>
                  <a:txBody>
                    <a:bodyPr/>
                    <a:lstStyle/>
                    <a:p>
                      <a:pPr marL="0" marR="0" lvl="0" indent="0" algn="l" rtl="0">
                        <a:lnSpc>
                          <a:spcPct val="100000"/>
                        </a:lnSpc>
                        <a:spcBef>
                          <a:spcPts val="0"/>
                        </a:spcBef>
                        <a:spcAft>
                          <a:spcPts val="0"/>
                        </a:spcAft>
                        <a:buNone/>
                      </a:pPr>
                      <a:r>
                        <a:rPr lang="en-US" sz="600" b="0" u="none" strike="noStrike" cap="none">
                          <a:solidFill>
                            <a:srgbClr val="000000"/>
                          </a:solidFill>
                          <a:latin typeface="Arial"/>
                          <a:ea typeface="Arial"/>
                          <a:cs typeface="Arial"/>
                          <a:sym typeface="Arial"/>
                        </a:rPr>
                        <a:t>GemfireItemWriter</a:t>
                      </a:r>
                      <a:endParaRPr/>
                    </a:p>
                  </a:txBody>
                  <a:tcPr marL="41625" marR="41625" marT="20825" marB="20825">
                    <a:lnL w="9525" cap="flat" cmpd="sng">
                      <a:solidFill>
                        <a:srgbClr val="D4DFDF"/>
                      </a:solidFill>
                      <a:prstDash val="solid"/>
                      <a:round/>
                      <a:headEnd type="none" w="sm" len="sm"/>
                      <a:tailEnd type="none" w="sm" len="sm"/>
                    </a:lnL>
                    <a:lnR w="9525" cap="flat" cmpd="sng">
                      <a:solidFill>
                        <a:srgbClr val="D4DFDF"/>
                      </a:solidFill>
                      <a:prstDash val="solid"/>
                      <a:round/>
                      <a:headEnd type="none" w="sm" len="sm"/>
                      <a:tailEnd type="none" w="sm" len="sm"/>
                    </a:lnR>
                    <a:lnT w="9525" cap="flat" cmpd="sng">
                      <a:solidFill>
                        <a:srgbClr val="D4DFDF"/>
                      </a:solidFill>
                      <a:prstDash val="solid"/>
                      <a:round/>
                      <a:headEnd type="none" w="sm" len="sm"/>
                      <a:tailEnd type="none" w="sm" len="sm"/>
                    </a:lnT>
                    <a:lnB w="9525" cap="flat" cmpd="sng">
                      <a:solidFill>
                        <a:srgbClr val="D4DFDF"/>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en-US" sz="600" b="0" u="none" strike="noStrike" cap="none">
                          <a:solidFill>
                            <a:srgbClr val="000000"/>
                          </a:solidFill>
                          <a:latin typeface="Arial"/>
                          <a:ea typeface="Arial"/>
                          <a:cs typeface="Arial"/>
                          <a:sym typeface="Arial"/>
                        </a:rPr>
                        <a:t>Using a GemfireOperations object, items are either written or removed from the Gemfire instance based on the configuration of the delete flag.</a:t>
                      </a:r>
                      <a:endParaRPr/>
                    </a:p>
                  </a:txBody>
                  <a:tcPr marL="41625" marR="41625" marT="20825" marB="20825">
                    <a:lnL w="9525" cap="flat" cmpd="sng">
                      <a:solidFill>
                        <a:srgbClr val="D4DFDF"/>
                      </a:solidFill>
                      <a:prstDash val="solid"/>
                      <a:round/>
                      <a:headEnd type="none" w="sm" len="sm"/>
                      <a:tailEnd type="none" w="sm" len="sm"/>
                    </a:lnL>
                    <a:lnR w="9525" cap="flat" cmpd="sng">
                      <a:solidFill>
                        <a:srgbClr val="D4DFDF"/>
                      </a:solidFill>
                      <a:prstDash val="solid"/>
                      <a:round/>
                      <a:headEnd type="none" w="sm" len="sm"/>
                      <a:tailEnd type="none" w="sm" len="sm"/>
                    </a:lnR>
                    <a:lnT w="9525" cap="flat" cmpd="sng">
                      <a:solidFill>
                        <a:srgbClr val="D4DFDF"/>
                      </a:solidFill>
                      <a:prstDash val="solid"/>
                      <a:round/>
                      <a:headEnd type="none" w="sm" len="sm"/>
                      <a:tailEnd type="none" w="sm" len="sm"/>
                    </a:lnT>
                    <a:lnB w="9525" cap="flat" cmpd="sng">
                      <a:solidFill>
                        <a:srgbClr val="D4DFDF"/>
                      </a:solidFill>
                      <a:prstDash val="solid"/>
                      <a:round/>
                      <a:headEnd type="none" w="sm" len="sm"/>
                      <a:tailEnd type="none" w="sm" len="sm"/>
                    </a:lnB>
                    <a:solidFill>
                      <a:srgbClr val="FFFFFF"/>
                    </a:solidFill>
                  </a:tcPr>
                </a:tc>
                <a:extLst>
                  <a:ext uri="{0D108BD9-81ED-4DB2-BD59-A6C34878D82A}">
                    <a16:rowId xmlns:a16="http://schemas.microsoft.com/office/drawing/2014/main" val="10005"/>
                  </a:ext>
                </a:extLst>
              </a:tr>
              <a:tr h="333075">
                <a:tc>
                  <a:txBody>
                    <a:bodyPr/>
                    <a:lstStyle/>
                    <a:p>
                      <a:pPr marL="0" marR="0" lvl="0" indent="0" algn="l" rtl="0">
                        <a:lnSpc>
                          <a:spcPct val="100000"/>
                        </a:lnSpc>
                        <a:spcBef>
                          <a:spcPts val="0"/>
                        </a:spcBef>
                        <a:spcAft>
                          <a:spcPts val="0"/>
                        </a:spcAft>
                        <a:buNone/>
                      </a:pPr>
                      <a:r>
                        <a:rPr lang="en-US" sz="600" b="0" u="none" strike="noStrike" cap="none">
                          <a:solidFill>
                            <a:srgbClr val="000000"/>
                          </a:solidFill>
                          <a:latin typeface="Arial"/>
                          <a:ea typeface="Arial"/>
                          <a:cs typeface="Arial"/>
                          <a:sym typeface="Arial"/>
                        </a:rPr>
                        <a:t>HibernateItemWriter</a:t>
                      </a:r>
                      <a:endParaRPr/>
                    </a:p>
                  </a:txBody>
                  <a:tcPr marL="41625" marR="41625" marT="20825" marB="20825">
                    <a:lnL w="9525" cap="flat" cmpd="sng">
                      <a:solidFill>
                        <a:srgbClr val="D4DFDF"/>
                      </a:solidFill>
                      <a:prstDash val="solid"/>
                      <a:round/>
                      <a:headEnd type="none" w="sm" len="sm"/>
                      <a:tailEnd type="none" w="sm" len="sm"/>
                    </a:lnL>
                    <a:lnR w="9525" cap="flat" cmpd="sng">
                      <a:solidFill>
                        <a:srgbClr val="D4DFDF"/>
                      </a:solidFill>
                      <a:prstDash val="solid"/>
                      <a:round/>
                      <a:headEnd type="none" w="sm" len="sm"/>
                      <a:tailEnd type="none" w="sm" len="sm"/>
                    </a:lnR>
                    <a:lnT w="9525" cap="flat" cmpd="sng">
                      <a:solidFill>
                        <a:srgbClr val="D4DFDF"/>
                      </a:solidFill>
                      <a:prstDash val="solid"/>
                      <a:round/>
                      <a:headEnd type="none" w="sm" len="sm"/>
                      <a:tailEnd type="none" w="sm" len="sm"/>
                    </a:lnT>
                    <a:lnB w="9525" cap="flat" cmpd="sng">
                      <a:solidFill>
                        <a:srgbClr val="D4DFDF"/>
                      </a:solidFill>
                      <a:prstDash val="solid"/>
                      <a:round/>
                      <a:headEnd type="none" w="sm" len="sm"/>
                      <a:tailEnd type="none" w="sm" len="sm"/>
                    </a:lnB>
                    <a:solidFill>
                      <a:srgbClr val="F5F9F9"/>
                    </a:solidFill>
                  </a:tcPr>
                </a:tc>
                <a:tc>
                  <a:txBody>
                    <a:bodyPr/>
                    <a:lstStyle/>
                    <a:p>
                      <a:pPr marL="0" marR="0" lvl="0" indent="0" algn="l" rtl="0">
                        <a:lnSpc>
                          <a:spcPct val="100000"/>
                        </a:lnSpc>
                        <a:spcBef>
                          <a:spcPts val="0"/>
                        </a:spcBef>
                        <a:spcAft>
                          <a:spcPts val="0"/>
                        </a:spcAft>
                        <a:buNone/>
                      </a:pPr>
                      <a:r>
                        <a:rPr lang="en-US" sz="600" b="0" u="none" strike="noStrike" cap="none">
                          <a:solidFill>
                            <a:srgbClr val="000000"/>
                          </a:solidFill>
                          <a:latin typeface="Arial"/>
                          <a:ea typeface="Arial"/>
                          <a:cs typeface="Arial"/>
                          <a:sym typeface="Arial"/>
                        </a:rPr>
                        <a:t>This item writer is Hibernate-session aware and handles some transaction-related work that a non-"hibernate-aware" item writer would not need to know about and then delegates to another item writer to do the actual writing.</a:t>
                      </a:r>
                      <a:endParaRPr/>
                    </a:p>
                  </a:txBody>
                  <a:tcPr marL="41625" marR="41625" marT="20825" marB="20825">
                    <a:lnL w="9525" cap="flat" cmpd="sng">
                      <a:solidFill>
                        <a:srgbClr val="D4DFDF"/>
                      </a:solidFill>
                      <a:prstDash val="solid"/>
                      <a:round/>
                      <a:headEnd type="none" w="sm" len="sm"/>
                      <a:tailEnd type="none" w="sm" len="sm"/>
                    </a:lnL>
                    <a:lnR w="9525" cap="flat" cmpd="sng">
                      <a:solidFill>
                        <a:srgbClr val="D4DFDF"/>
                      </a:solidFill>
                      <a:prstDash val="solid"/>
                      <a:round/>
                      <a:headEnd type="none" w="sm" len="sm"/>
                      <a:tailEnd type="none" w="sm" len="sm"/>
                    </a:lnR>
                    <a:lnT w="9525" cap="flat" cmpd="sng">
                      <a:solidFill>
                        <a:srgbClr val="D4DFDF"/>
                      </a:solidFill>
                      <a:prstDash val="solid"/>
                      <a:round/>
                      <a:headEnd type="none" w="sm" len="sm"/>
                      <a:tailEnd type="none" w="sm" len="sm"/>
                    </a:lnT>
                    <a:lnB w="9525" cap="flat" cmpd="sng">
                      <a:solidFill>
                        <a:srgbClr val="D4DFDF"/>
                      </a:solidFill>
                      <a:prstDash val="solid"/>
                      <a:round/>
                      <a:headEnd type="none" w="sm" len="sm"/>
                      <a:tailEnd type="none" w="sm" len="sm"/>
                    </a:lnB>
                    <a:solidFill>
                      <a:srgbClr val="F5F9F9"/>
                    </a:solidFill>
                  </a:tcPr>
                </a:tc>
                <a:extLst>
                  <a:ext uri="{0D108BD9-81ED-4DB2-BD59-A6C34878D82A}">
                    <a16:rowId xmlns:a16="http://schemas.microsoft.com/office/drawing/2014/main" val="10006"/>
                  </a:ext>
                </a:extLst>
              </a:tr>
              <a:tr h="138775">
                <a:tc>
                  <a:txBody>
                    <a:bodyPr/>
                    <a:lstStyle/>
                    <a:p>
                      <a:pPr marL="0" marR="0" lvl="0" indent="0" algn="l" rtl="0">
                        <a:lnSpc>
                          <a:spcPct val="100000"/>
                        </a:lnSpc>
                        <a:spcBef>
                          <a:spcPts val="0"/>
                        </a:spcBef>
                        <a:spcAft>
                          <a:spcPts val="0"/>
                        </a:spcAft>
                        <a:buNone/>
                      </a:pPr>
                      <a:r>
                        <a:rPr lang="en-US" sz="600" b="0" u="none" strike="noStrike" cap="none">
                          <a:solidFill>
                            <a:srgbClr val="000000"/>
                          </a:solidFill>
                          <a:latin typeface="Arial"/>
                          <a:ea typeface="Arial"/>
                          <a:cs typeface="Arial"/>
                          <a:sym typeface="Arial"/>
                        </a:rPr>
                        <a:t>ItemWriterAdapter</a:t>
                      </a:r>
                      <a:endParaRPr/>
                    </a:p>
                  </a:txBody>
                  <a:tcPr marL="41625" marR="41625" marT="20825" marB="20825">
                    <a:lnL w="9525" cap="flat" cmpd="sng">
                      <a:solidFill>
                        <a:srgbClr val="D4DFDF"/>
                      </a:solidFill>
                      <a:prstDash val="solid"/>
                      <a:round/>
                      <a:headEnd type="none" w="sm" len="sm"/>
                      <a:tailEnd type="none" w="sm" len="sm"/>
                    </a:lnL>
                    <a:lnR w="9525" cap="flat" cmpd="sng">
                      <a:solidFill>
                        <a:srgbClr val="D4DFDF"/>
                      </a:solidFill>
                      <a:prstDash val="solid"/>
                      <a:round/>
                      <a:headEnd type="none" w="sm" len="sm"/>
                      <a:tailEnd type="none" w="sm" len="sm"/>
                    </a:lnR>
                    <a:lnT w="9525" cap="flat" cmpd="sng">
                      <a:solidFill>
                        <a:srgbClr val="D4DFDF"/>
                      </a:solidFill>
                      <a:prstDash val="solid"/>
                      <a:round/>
                      <a:headEnd type="none" w="sm" len="sm"/>
                      <a:tailEnd type="none" w="sm" len="sm"/>
                    </a:lnT>
                    <a:lnB w="9525" cap="flat" cmpd="sng">
                      <a:solidFill>
                        <a:srgbClr val="D4DFDF"/>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en-US" sz="600" b="0" u="none" strike="noStrike" cap="none">
                          <a:solidFill>
                            <a:srgbClr val="000000"/>
                          </a:solidFill>
                          <a:latin typeface="Arial"/>
                          <a:ea typeface="Arial"/>
                          <a:cs typeface="Arial"/>
                          <a:sym typeface="Arial"/>
                        </a:rPr>
                        <a:t>Adapts any class to the ItemWriter interface.</a:t>
                      </a:r>
                      <a:endParaRPr/>
                    </a:p>
                  </a:txBody>
                  <a:tcPr marL="41625" marR="41625" marT="20825" marB="20825">
                    <a:lnL w="9525" cap="flat" cmpd="sng">
                      <a:solidFill>
                        <a:srgbClr val="D4DFDF"/>
                      </a:solidFill>
                      <a:prstDash val="solid"/>
                      <a:round/>
                      <a:headEnd type="none" w="sm" len="sm"/>
                      <a:tailEnd type="none" w="sm" len="sm"/>
                    </a:lnL>
                    <a:lnR w="9525" cap="flat" cmpd="sng">
                      <a:solidFill>
                        <a:srgbClr val="D4DFDF"/>
                      </a:solidFill>
                      <a:prstDash val="solid"/>
                      <a:round/>
                      <a:headEnd type="none" w="sm" len="sm"/>
                      <a:tailEnd type="none" w="sm" len="sm"/>
                    </a:lnR>
                    <a:lnT w="9525" cap="flat" cmpd="sng">
                      <a:solidFill>
                        <a:srgbClr val="D4DFDF"/>
                      </a:solidFill>
                      <a:prstDash val="solid"/>
                      <a:round/>
                      <a:headEnd type="none" w="sm" len="sm"/>
                      <a:tailEnd type="none" w="sm" len="sm"/>
                    </a:lnT>
                    <a:lnB w="9525" cap="flat" cmpd="sng">
                      <a:solidFill>
                        <a:srgbClr val="D4DFDF"/>
                      </a:solidFill>
                      <a:prstDash val="solid"/>
                      <a:round/>
                      <a:headEnd type="none" w="sm" len="sm"/>
                      <a:tailEnd type="none" w="sm" len="sm"/>
                    </a:lnB>
                    <a:solidFill>
                      <a:srgbClr val="FFFFFF"/>
                    </a:solidFill>
                  </a:tcPr>
                </a:tc>
                <a:extLst>
                  <a:ext uri="{0D108BD9-81ED-4DB2-BD59-A6C34878D82A}">
                    <a16:rowId xmlns:a16="http://schemas.microsoft.com/office/drawing/2014/main" val="10007"/>
                  </a:ext>
                </a:extLst>
              </a:tr>
              <a:tr h="235925">
                <a:tc>
                  <a:txBody>
                    <a:bodyPr/>
                    <a:lstStyle/>
                    <a:p>
                      <a:pPr marL="0" marR="0" lvl="0" indent="0" algn="l" rtl="0">
                        <a:lnSpc>
                          <a:spcPct val="100000"/>
                        </a:lnSpc>
                        <a:spcBef>
                          <a:spcPts val="0"/>
                        </a:spcBef>
                        <a:spcAft>
                          <a:spcPts val="0"/>
                        </a:spcAft>
                        <a:buNone/>
                      </a:pPr>
                      <a:r>
                        <a:rPr lang="en-US" sz="600" b="0" u="none" strike="noStrike" cap="none">
                          <a:solidFill>
                            <a:srgbClr val="000000"/>
                          </a:solidFill>
                          <a:latin typeface="Arial"/>
                          <a:ea typeface="Arial"/>
                          <a:cs typeface="Arial"/>
                          <a:sym typeface="Arial"/>
                        </a:rPr>
                        <a:t>JdbcBatchItemWriter</a:t>
                      </a:r>
                      <a:endParaRPr/>
                    </a:p>
                  </a:txBody>
                  <a:tcPr marL="41625" marR="41625" marT="20825" marB="20825">
                    <a:lnL w="9525" cap="flat" cmpd="sng">
                      <a:solidFill>
                        <a:srgbClr val="D4DFDF"/>
                      </a:solidFill>
                      <a:prstDash val="solid"/>
                      <a:round/>
                      <a:headEnd type="none" w="sm" len="sm"/>
                      <a:tailEnd type="none" w="sm" len="sm"/>
                    </a:lnL>
                    <a:lnR w="9525" cap="flat" cmpd="sng">
                      <a:solidFill>
                        <a:srgbClr val="D4DFDF"/>
                      </a:solidFill>
                      <a:prstDash val="solid"/>
                      <a:round/>
                      <a:headEnd type="none" w="sm" len="sm"/>
                      <a:tailEnd type="none" w="sm" len="sm"/>
                    </a:lnR>
                    <a:lnT w="9525" cap="flat" cmpd="sng">
                      <a:solidFill>
                        <a:srgbClr val="D4DFDF"/>
                      </a:solidFill>
                      <a:prstDash val="solid"/>
                      <a:round/>
                      <a:headEnd type="none" w="sm" len="sm"/>
                      <a:tailEnd type="none" w="sm" len="sm"/>
                    </a:lnT>
                    <a:lnB w="9525" cap="flat" cmpd="sng">
                      <a:solidFill>
                        <a:srgbClr val="D4DFDF"/>
                      </a:solidFill>
                      <a:prstDash val="solid"/>
                      <a:round/>
                      <a:headEnd type="none" w="sm" len="sm"/>
                      <a:tailEnd type="none" w="sm" len="sm"/>
                    </a:lnB>
                    <a:solidFill>
                      <a:srgbClr val="F5F9F9"/>
                    </a:solidFill>
                  </a:tcPr>
                </a:tc>
                <a:tc>
                  <a:txBody>
                    <a:bodyPr/>
                    <a:lstStyle/>
                    <a:p>
                      <a:pPr marL="0" marR="0" lvl="0" indent="0" algn="l" rtl="0">
                        <a:lnSpc>
                          <a:spcPct val="100000"/>
                        </a:lnSpc>
                        <a:spcBef>
                          <a:spcPts val="0"/>
                        </a:spcBef>
                        <a:spcAft>
                          <a:spcPts val="0"/>
                        </a:spcAft>
                        <a:buNone/>
                      </a:pPr>
                      <a:r>
                        <a:rPr lang="en-US" sz="600" b="0" u="none" strike="noStrike" cap="none">
                          <a:solidFill>
                            <a:srgbClr val="000000"/>
                          </a:solidFill>
                          <a:latin typeface="Arial"/>
                          <a:ea typeface="Arial"/>
                          <a:cs typeface="Arial"/>
                          <a:sym typeface="Arial"/>
                        </a:rPr>
                        <a:t>Uses batching features from a PreparedStatement, if available, and can take rudimentary steps to locate a failure during a flush.</a:t>
                      </a:r>
                      <a:endParaRPr/>
                    </a:p>
                  </a:txBody>
                  <a:tcPr marL="41625" marR="41625" marT="20825" marB="20825">
                    <a:lnL w="9525" cap="flat" cmpd="sng">
                      <a:solidFill>
                        <a:srgbClr val="D4DFDF"/>
                      </a:solidFill>
                      <a:prstDash val="solid"/>
                      <a:round/>
                      <a:headEnd type="none" w="sm" len="sm"/>
                      <a:tailEnd type="none" w="sm" len="sm"/>
                    </a:lnL>
                    <a:lnR w="9525" cap="flat" cmpd="sng">
                      <a:solidFill>
                        <a:srgbClr val="D4DFDF"/>
                      </a:solidFill>
                      <a:prstDash val="solid"/>
                      <a:round/>
                      <a:headEnd type="none" w="sm" len="sm"/>
                      <a:tailEnd type="none" w="sm" len="sm"/>
                    </a:lnR>
                    <a:lnT w="9525" cap="flat" cmpd="sng">
                      <a:solidFill>
                        <a:srgbClr val="D4DFDF"/>
                      </a:solidFill>
                      <a:prstDash val="solid"/>
                      <a:round/>
                      <a:headEnd type="none" w="sm" len="sm"/>
                      <a:tailEnd type="none" w="sm" len="sm"/>
                    </a:lnT>
                    <a:lnB w="9525" cap="flat" cmpd="sng">
                      <a:solidFill>
                        <a:srgbClr val="D4DFDF"/>
                      </a:solidFill>
                      <a:prstDash val="solid"/>
                      <a:round/>
                      <a:headEnd type="none" w="sm" len="sm"/>
                      <a:tailEnd type="none" w="sm" len="sm"/>
                    </a:lnB>
                    <a:solidFill>
                      <a:srgbClr val="F5F9F9"/>
                    </a:solidFill>
                  </a:tcPr>
                </a:tc>
                <a:extLst>
                  <a:ext uri="{0D108BD9-81ED-4DB2-BD59-A6C34878D82A}">
                    <a16:rowId xmlns:a16="http://schemas.microsoft.com/office/drawing/2014/main" val="10008"/>
                  </a:ext>
                </a:extLst>
              </a:tr>
              <a:tr h="235925">
                <a:tc>
                  <a:txBody>
                    <a:bodyPr/>
                    <a:lstStyle/>
                    <a:p>
                      <a:pPr marL="0" marR="0" lvl="0" indent="0" algn="l" rtl="0">
                        <a:lnSpc>
                          <a:spcPct val="100000"/>
                        </a:lnSpc>
                        <a:spcBef>
                          <a:spcPts val="0"/>
                        </a:spcBef>
                        <a:spcAft>
                          <a:spcPts val="0"/>
                        </a:spcAft>
                        <a:buNone/>
                      </a:pPr>
                      <a:r>
                        <a:rPr lang="en-US" sz="600" b="0" u="none" strike="noStrike" cap="none">
                          <a:solidFill>
                            <a:srgbClr val="000000"/>
                          </a:solidFill>
                          <a:latin typeface="Arial"/>
                          <a:ea typeface="Arial"/>
                          <a:cs typeface="Arial"/>
                          <a:sym typeface="Arial"/>
                        </a:rPr>
                        <a:t>JmsItemWriter</a:t>
                      </a:r>
                      <a:endParaRPr/>
                    </a:p>
                  </a:txBody>
                  <a:tcPr marL="41625" marR="41625" marT="20825" marB="20825">
                    <a:lnL w="9525" cap="flat" cmpd="sng">
                      <a:solidFill>
                        <a:srgbClr val="D4DFDF"/>
                      </a:solidFill>
                      <a:prstDash val="solid"/>
                      <a:round/>
                      <a:headEnd type="none" w="sm" len="sm"/>
                      <a:tailEnd type="none" w="sm" len="sm"/>
                    </a:lnL>
                    <a:lnR w="9525" cap="flat" cmpd="sng">
                      <a:solidFill>
                        <a:srgbClr val="D4DFDF"/>
                      </a:solidFill>
                      <a:prstDash val="solid"/>
                      <a:round/>
                      <a:headEnd type="none" w="sm" len="sm"/>
                      <a:tailEnd type="none" w="sm" len="sm"/>
                    </a:lnR>
                    <a:lnT w="9525" cap="flat" cmpd="sng">
                      <a:solidFill>
                        <a:srgbClr val="D4DFDF"/>
                      </a:solidFill>
                      <a:prstDash val="solid"/>
                      <a:round/>
                      <a:headEnd type="none" w="sm" len="sm"/>
                      <a:tailEnd type="none" w="sm" len="sm"/>
                    </a:lnT>
                    <a:lnB w="9525" cap="flat" cmpd="sng">
                      <a:solidFill>
                        <a:srgbClr val="D4DFDF"/>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en-US" sz="600" b="0" u="none" strike="noStrike" cap="none">
                          <a:solidFill>
                            <a:srgbClr val="000000"/>
                          </a:solidFill>
                          <a:latin typeface="Arial"/>
                          <a:ea typeface="Arial"/>
                          <a:cs typeface="Arial"/>
                          <a:sym typeface="Arial"/>
                        </a:rPr>
                        <a:t>Using a JmsOperations object, items are written to the default queue through the JmsOperations#convertAndSend() method.</a:t>
                      </a:r>
                      <a:endParaRPr/>
                    </a:p>
                  </a:txBody>
                  <a:tcPr marL="41625" marR="41625" marT="20825" marB="20825">
                    <a:lnL w="9525" cap="flat" cmpd="sng">
                      <a:solidFill>
                        <a:srgbClr val="D4DFDF"/>
                      </a:solidFill>
                      <a:prstDash val="solid"/>
                      <a:round/>
                      <a:headEnd type="none" w="sm" len="sm"/>
                      <a:tailEnd type="none" w="sm" len="sm"/>
                    </a:lnL>
                    <a:lnR w="9525" cap="flat" cmpd="sng">
                      <a:solidFill>
                        <a:srgbClr val="D4DFDF"/>
                      </a:solidFill>
                      <a:prstDash val="solid"/>
                      <a:round/>
                      <a:headEnd type="none" w="sm" len="sm"/>
                      <a:tailEnd type="none" w="sm" len="sm"/>
                    </a:lnR>
                    <a:lnT w="9525" cap="flat" cmpd="sng">
                      <a:solidFill>
                        <a:srgbClr val="D4DFDF"/>
                      </a:solidFill>
                      <a:prstDash val="solid"/>
                      <a:round/>
                      <a:headEnd type="none" w="sm" len="sm"/>
                      <a:tailEnd type="none" w="sm" len="sm"/>
                    </a:lnT>
                    <a:lnB w="9525" cap="flat" cmpd="sng">
                      <a:solidFill>
                        <a:srgbClr val="D4DFDF"/>
                      </a:solidFill>
                      <a:prstDash val="solid"/>
                      <a:round/>
                      <a:headEnd type="none" w="sm" len="sm"/>
                      <a:tailEnd type="none" w="sm" len="sm"/>
                    </a:lnB>
                    <a:solidFill>
                      <a:srgbClr val="FFFFFF"/>
                    </a:solidFill>
                  </a:tcPr>
                </a:tc>
                <a:extLst>
                  <a:ext uri="{0D108BD9-81ED-4DB2-BD59-A6C34878D82A}">
                    <a16:rowId xmlns:a16="http://schemas.microsoft.com/office/drawing/2014/main" val="10009"/>
                  </a:ext>
                </a:extLst>
              </a:tr>
              <a:tr h="333075">
                <a:tc>
                  <a:txBody>
                    <a:bodyPr/>
                    <a:lstStyle/>
                    <a:p>
                      <a:pPr marL="0" marR="0" lvl="0" indent="0" algn="l" rtl="0">
                        <a:lnSpc>
                          <a:spcPct val="100000"/>
                        </a:lnSpc>
                        <a:spcBef>
                          <a:spcPts val="0"/>
                        </a:spcBef>
                        <a:spcAft>
                          <a:spcPts val="0"/>
                        </a:spcAft>
                        <a:buNone/>
                      </a:pPr>
                      <a:r>
                        <a:rPr lang="en-US" sz="600" b="0" u="none" strike="noStrike" cap="none">
                          <a:solidFill>
                            <a:srgbClr val="000000"/>
                          </a:solidFill>
                          <a:latin typeface="Arial"/>
                          <a:ea typeface="Arial"/>
                          <a:cs typeface="Arial"/>
                          <a:sym typeface="Arial"/>
                        </a:rPr>
                        <a:t>JpaItemWriter</a:t>
                      </a:r>
                      <a:endParaRPr/>
                    </a:p>
                  </a:txBody>
                  <a:tcPr marL="41625" marR="41625" marT="20825" marB="20825">
                    <a:lnL w="9525" cap="flat" cmpd="sng">
                      <a:solidFill>
                        <a:srgbClr val="D4DFDF"/>
                      </a:solidFill>
                      <a:prstDash val="solid"/>
                      <a:round/>
                      <a:headEnd type="none" w="sm" len="sm"/>
                      <a:tailEnd type="none" w="sm" len="sm"/>
                    </a:lnL>
                    <a:lnR w="9525" cap="flat" cmpd="sng">
                      <a:solidFill>
                        <a:srgbClr val="D4DFDF"/>
                      </a:solidFill>
                      <a:prstDash val="solid"/>
                      <a:round/>
                      <a:headEnd type="none" w="sm" len="sm"/>
                      <a:tailEnd type="none" w="sm" len="sm"/>
                    </a:lnR>
                    <a:lnT w="9525" cap="flat" cmpd="sng">
                      <a:solidFill>
                        <a:srgbClr val="D4DFDF"/>
                      </a:solidFill>
                      <a:prstDash val="solid"/>
                      <a:round/>
                      <a:headEnd type="none" w="sm" len="sm"/>
                      <a:tailEnd type="none" w="sm" len="sm"/>
                    </a:lnT>
                    <a:lnB w="9525" cap="flat" cmpd="sng">
                      <a:solidFill>
                        <a:srgbClr val="D4DFDF"/>
                      </a:solidFill>
                      <a:prstDash val="solid"/>
                      <a:round/>
                      <a:headEnd type="none" w="sm" len="sm"/>
                      <a:tailEnd type="none" w="sm" len="sm"/>
                    </a:lnB>
                    <a:solidFill>
                      <a:srgbClr val="F5F9F9"/>
                    </a:solidFill>
                  </a:tcPr>
                </a:tc>
                <a:tc>
                  <a:txBody>
                    <a:bodyPr/>
                    <a:lstStyle/>
                    <a:p>
                      <a:pPr marL="0" marR="0" lvl="0" indent="0" algn="l" rtl="0">
                        <a:lnSpc>
                          <a:spcPct val="100000"/>
                        </a:lnSpc>
                        <a:spcBef>
                          <a:spcPts val="0"/>
                        </a:spcBef>
                        <a:spcAft>
                          <a:spcPts val="0"/>
                        </a:spcAft>
                        <a:buNone/>
                      </a:pPr>
                      <a:r>
                        <a:rPr lang="en-US" sz="600" b="0" u="none" strike="noStrike" cap="none">
                          <a:solidFill>
                            <a:srgbClr val="000000"/>
                          </a:solidFill>
                          <a:latin typeface="Arial"/>
                          <a:ea typeface="Arial"/>
                          <a:cs typeface="Arial"/>
                          <a:sym typeface="Arial"/>
                        </a:rPr>
                        <a:t>This item writer is JPA EntityManager-aware and handles some transaction-related work that a non-"JPA-aware" ItemWriter would not need to know about and then delegates to another writer to do the actual writing.</a:t>
                      </a:r>
                      <a:endParaRPr/>
                    </a:p>
                  </a:txBody>
                  <a:tcPr marL="41625" marR="41625" marT="20825" marB="20825">
                    <a:lnL w="9525" cap="flat" cmpd="sng">
                      <a:solidFill>
                        <a:srgbClr val="D4DFDF"/>
                      </a:solidFill>
                      <a:prstDash val="solid"/>
                      <a:round/>
                      <a:headEnd type="none" w="sm" len="sm"/>
                      <a:tailEnd type="none" w="sm" len="sm"/>
                    </a:lnL>
                    <a:lnR w="9525" cap="flat" cmpd="sng">
                      <a:solidFill>
                        <a:srgbClr val="D4DFDF"/>
                      </a:solidFill>
                      <a:prstDash val="solid"/>
                      <a:round/>
                      <a:headEnd type="none" w="sm" len="sm"/>
                      <a:tailEnd type="none" w="sm" len="sm"/>
                    </a:lnR>
                    <a:lnT w="9525" cap="flat" cmpd="sng">
                      <a:solidFill>
                        <a:srgbClr val="D4DFDF"/>
                      </a:solidFill>
                      <a:prstDash val="solid"/>
                      <a:round/>
                      <a:headEnd type="none" w="sm" len="sm"/>
                      <a:tailEnd type="none" w="sm" len="sm"/>
                    </a:lnT>
                    <a:lnB w="9525" cap="flat" cmpd="sng">
                      <a:solidFill>
                        <a:srgbClr val="D4DFDF"/>
                      </a:solidFill>
                      <a:prstDash val="solid"/>
                      <a:round/>
                      <a:headEnd type="none" w="sm" len="sm"/>
                      <a:tailEnd type="none" w="sm" len="sm"/>
                    </a:lnB>
                    <a:solidFill>
                      <a:srgbClr val="F5F9F9"/>
                    </a:solidFill>
                  </a:tcPr>
                </a:tc>
                <a:extLst>
                  <a:ext uri="{0D108BD9-81ED-4DB2-BD59-A6C34878D82A}">
                    <a16:rowId xmlns:a16="http://schemas.microsoft.com/office/drawing/2014/main" val="10010"/>
                  </a:ext>
                </a:extLst>
              </a:tr>
              <a:tr h="430225">
                <a:tc>
                  <a:txBody>
                    <a:bodyPr/>
                    <a:lstStyle/>
                    <a:p>
                      <a:pPr marL="0" marR="0" lvl="0" indent="0" algn="l" rtl="0">
                        <a:lnSpc>
                          <a:spcPct val="100000"/>
                        </a:lnSpc>
                        <a:spcBef>
                          <a:spcPts val="0"/>
                        </a:spcBef>
                        <a:spcAft>
                          <a:spcPts val="0"/>
                        </a:spcAft>
                        <a:buNone/>
                      </a:pPr>
                      <a:r>
                        <a:rPr lang="en-US" sz="600" b="0" u="none" strike="noStrike" cap="none">
                          <a:solidFill>
                            <a:srgbClr val="000000"/>
                          </a:solidFill>
                          <a:latin typeface="Arial"/>
                          <a:ea typeface="Arial"/>
                          <a:cs typeface="Arial"/>
                          <a:sym typeface="Arial"/>
                        </a:rPr>
                        <a:t>KafkaItemWriter</a:t>
                      </a:r>
                      <a:endParaRPr/>
                    </a:p>
                  </a:txBody>
                  <a:tcPr marL="41625" marR="41625" marT="20825" marB="20825">
                    <a:lnL w="9525" cap="flat" cmpd="sng">
                      <a:solidFill>
                        <a:srgbClr val="D4DFDF"/>
                      </a:solidFill>
                      <a:prstDash val="solid"/>
                      <a:round/>
                      <a:headEnd type="none" w="sm" len="sm"/>
                      <a:tailEnd type="none" w="sm" len="sm"/>
                    </a:lnL>
                    <a:lnR w="9525" cap="flat" cmpd="sng">
                      <a:solidFill>
                        <a:srgbClr val="D4DFDF"/>
                      </a:solidFill>
                      <a:prstDash val="solid"/>
                      <a:round/>
                      <a:headEnd type="none" w="sm" len="sm"/>
                      <a:tailEnd type="none" w="sm" len="sm"/>
                    </a:lnR>
                    <a:lnT w="9525" cap="flat" cmpd="sng">
                      <a:solidFill>
                        <a:srgbClr val="D4DFDF"/>
                      </a:solidFill>
                      <a:prstDash val="solid"/>
                      <a:round/>
                      <a:headEnd type="none" w="sm" len="sm"/>
                      <a:tailEnd type="none" w="sm" len="sm"/>
                    </a:lnT>
                    <a:lnB w="9525" cap="flat" cmpd="sng">
                      <a:solidFill>
                        <a:srgbClr val="D4DFDF"/>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en-US" sz="600" b="0" u="none" strike="noStrike" cap="none">
                          <a:solidFill>
                            <a:srgbClr val="000000"/>
                          </a:solidFill>
                          <a:latin typeface="Arial"/>
                          <a:ea typeface="Arial"/>
                          <a:cs typeface="Arial"/>
                          <a:sym typeface="Arial"/>
                        </a:rPr>
                        <a:t>Using a KafkaTemplate object, items are written to the default topic through the KafkaTemplate#sendDefault(Object, Object) method using a Converter to map the key from the item. A delete flag can also be configured to send delete events to the topic.</a:t>
                      </a:r>
                      <a:endParaRPr/>
                    </a:p>
                  </a:txBody>
                  <a:tcPr marL="41625" marR="41625" marT="20825" marB="20825">
                    <a:lnL w="9525" cap="flat" cmpd="sng">
                      <a:solidFill>
                        <a:srgbClr val="D4DFDF"/>
                      </a:solidFill>
                      <a:prstDash val="solid"/>
                      <a:round/>
                      <a:headEnd type="none" w="sm" len="sm"/>
                      <a:tailEnd type="none" w="sm" len="sm"/>
                    </a:lnL>
                    <a:lnR w="9525" cap="flat" cmpd="sng">
                      <a:solidFill>
                        <a:srgbClr val="D4DFDF"/>
                      </a:solidFill>
                      <a:prstDash val="solid"/>
                      <a:round/>
                      <a:headEnd type="none" w="sm" len="sm"/>
                      <a:tailEnd type="none" w="sm" len="sm"/>
                    </a:lnR>
                    <a:lnT w="9525" cap="flat" cmpd="sng">
                      <a:solidFill>
                        <a:srgbClr val="D4DFDF"/>
                      </a:solidFill>
                      <a:prstDash val="solid"/>
                      <a:round/>
                      <a:headEnd type="none" w="sm" len="sm"/>
                      <a:tailEnd type="none" w="sm" len="sm"/>
                    </a:lnT>
                    <a:lnB w="9525" cap="flat" cmpd="sng">
                      <a:solidFill>
                        <a:srgbClr val="D4DFDF"/>
                      </a:solidFill>
                      <a:prstDash val="solid"/>
                      <a:round/>
                      <a:headEnd type="none" w="sm" len="sm"/>
                      <a:tailEnd type="none" w="sm" len="sm"/>
                    </a:lnB>
                    <a:solidFill>
                      <a:srgbClr val="FFFFFF"/>
                    </a:solidFill>
                  </a:tcPr>
                </a:tc>
                <a:extLst>
                  <a:ext uri="{0D108BD9-81ED-4DB2-BD59-A6C34878D82A}">
                    <a16:rowId xmlns:a16="http://schemas.microsoft.com/office/drawing/2014/main" val="10011"/>
                  </a:ext>
                </a:extLst>
              </a:tr>
              <a:tr h="138775">
                <a:tc>
                  <a:txBody>
                    <a:bodyPr/>
                    <a:lstStyle/>
                    <a:p>
                      <a:pPr marL="0" marR="0" lvl="0" indent="0" algn="l" rtl="0">
                        <a:lnSpc>
                          <a:spcPct val="100000"/>
                        </a:lnSpc>
                        <a:spcBef>
                          <a:spcPts val="0"/>
                        </a:spcBef>
                        <a:spcAft>
                          <a:spcPts val="0"/>
                        </a:spcAft>
                        <a:buNone/>
                      </a:pPr>
                      <a:r>
                        <a:rPr lang="en-US" sz="600" b="0" u="none" strike="noStrike" cap="none">
                          <a:solidFill>
                            <a:srgbClr val="000000"/>
                          </a:solidFill>
                          <a:latin typeface="Arial"/>
                          <a:ea typeface="Arial"/>
                          <a:cs typeface="Arial"/>
                          <a:sym typeface="Arial"/>
                        </a:rPr>
                        <a:t>MimeMessageItemWriter</a:t>
                      </a:r>
                      <a:endParaRPr/>
                    </a:p>
                  </a:txBody>
                  <a:tcPr marL="41625" marR="41625" marT="20825" marB="20825">
                    <a:lnL w="9525" cap="flat" cmpd="sng">
                      <a:solidFill>
                        <a:srgbClr val="D4DFDF"/>
                      </a:solidFill>
                      <a:prstDash val="solid"/>
                      <a:round/>
                      <a:headEnd type="none" w="sm" len="sm"/>
                      <a:tailEnd type="none" w="sm" len="sm"/>
                    </a:lnL>
                    <a:lnR w="9525" cap="flat" cmpd="sng">
                      <a:solidFill>
                        <a:srgbClr val="D4DFDF"/>
                      </a:solidFill>
                      <a:prstDash val="solid"/>
                      <a:round/>
                      <a:headEnd type="none" w="sm" len="sm"/>
                      <a:tailEnd type="none" w="sm" len="sm"/>
                    </a:lnR>
                    <a:lnT w="9525" cap="flat" cmpd="sng">
                      <a:solidFill>
                        <a:srgbClr val="D4DFDF"/>
                      </a:solidFill>
                      <a:prstDash val="solid"/>
                      <a:round/>
                      <a:headEnd type="none" w="sm" len="sm"/>
                      <a:tailEnd type="none" w="sm" len="sm"/>
                    </a:lnT>
                    <a:lnB w="9525" cap="flat" cmpd="sng">
                      <a:solidFill>
                        <a:srgbClr val="D4DFDF"/>
                      </a:solidFill>
                      <a:prstDash val="solid"/>
                      <a:round/>
                      <a:headEnd type="none" w="sm" len="sm"/>
                      <a:tailEnd type="none" w="sm" len="sm"/>
                    </a:lnB>
                    <a:solidFill>
                      <a:srgbClr val="F5F9F9"/>
                    </a:solidFill>
                  </a:tcPr>
                </a:tc>
                <a:tc>
                  <a:txBody>
                    <a:bodyPr/>
                    <a:lstStyle/>
                    <a:p>
                      <a:pPr marL="0" marR="0" lvl="0" indent="0" algn="l" rtl="0">
                        <a:lnSpc>
                          <a:spcPct val="100000"/>
                        </a:lnSpc>
                        <a:spcBef>
                          <a:spcPts val="0"/>
                        </a:spcBef>
                        <a:spcAft>
                          <a:spcPts val="0"/>
                        </a:spcAft>
                        <a:buNone/>
                      </a:pPr>
                      <a:r>
                        <a:rPr lang="en-US" sz="600" b="0" u="none" strike="noStrike" cap="none">
                          <a:solidFill>
                            <a:srgbClr val="000000"/>
                          </a:solidFill>
                          <a:latin typeface="Arial"/>
                          <a:ea typeface="Arial"/>
                          <a:cs typeface="Arial"/>
                          <a:sym typeface="Arial"/>
                        </a:rPr>
                        <a:t>Using Spring’s JavaMailSender, items of type MimeMessage are sent as mail messages.</a:t>
                      </a:r>
                      <a:endParaRPr/>
                    </a:p>
                  </a:txBody>
                  <a:tcPr marL="41625" marR="41625" marT="20825" marB="20825">
                    <a:lnL w="9525" cap="flat" cmpd="sng">
                      <a:solidFill>
                        <a:srgbClr val="D4DFDF"/>
                      </a:solidFill>
                      <a:prstDash val="solid"/>
                      <a:round/>
                      <a:headEnd type="none" w="sm" len="sm"/>
                      <a:tailEnd type="none" w="sm" len="sm"/>
                    </a:lnL>
                    <a:lnR w="9525" cap="flat" cmpd="sng">
                      <a:solidFill>
                        <a:srgbClr val="D4DFDF"/>
                      </a:solidFill>
                      <a:prstDash val="solid"/>
                      <a:round/>
                      <a:headEnd type="none" w="sm" len="sm"/>
                      <a:tailEnd type="none" w="sm" len="sm"/>
                    </a:lnR>
                    <a:lnT w="9525" cap="flat" cmpd="sng">
                      <a:solidFill>
                        <a:srgbClr val="D4DFDF"/>
                      </a:solidFill>
                      <a:prstDash val="solid"/>
                      <a:round/>
                      <a:headEnd type="none" w="sm" len="sm"/>
                      <a:tailEnd type="none" w="sm" len="sm"/>
                    </a:lnT>
                    <a:lnB w="9525" cap="flat" cmpd="sng">
                      <a:solidFill>
                        <a:srgbClr val="D4DFDF"/>
                      </a:solidFill>
                      <a:prstDash val="solid"/>
                      <a:round/>
                      <a:headEnd type="none" w="sm" len="sm"/>
                      <a:tailEnd type="none" w="sm" len="sm"/>
                    </a:lnB>
                    <a:solidFill>
                      <a:srgbClr val="F5F9F9"/>
                    </a:solidFill>
                  </a:tcPr>
                </a:tc>
                <a:extLst>
                  <a:ext uri="{0D108BD9-81ED-4DB2-BD59-A6C34878D82A}">
                    <a16:rowId xmlns:a16="http://schemas.microsoft.com/office/drawing/2014/main" val="10012"/>
                  </a:ext>
                </a:extLst>
              </a:tr>
              <a:tr h="333075">
                <a:tc>
                  <a:txBody>
                    <a:bodyPr/>
                    <a:lstStyle/>
                    <a:p>
                      <a:pPr marL="0" marR="0" lvl="0" indent="0" algn="l" rtl="0">
                        <a:lnSpc>
                          <a:spcPct val="100000"/>
                        </a:lnSpc>
                        <a:spcBef>
                          <a:spcPts val="0"/>
                        </a:spcBef>
                        <a:spcAft>
                          <a:spcPts val="0"/>
                        </a:spcAft>
                        <a:buNone/>
                      </a:pPr>
                      <a:r>
                        <a:rPr lang="en-US" sz="600" b="0" u="none" strike="noStrike" cap="none">
                          <a:solidFill>
                            <a:srgbClr val="000000"/>
                          </a:solidFill>
                          <a:latin typeface="Arial"/>
                          <a:ea typeface="Arial"/>
                          <a:cs typeface="Arial"/>
                          <a:sym typeface="Arial"/>
                        </a:rPr>
                        <a:t>MongoItemWriter</a:t>
                      </a:r>
                      <a:endParaRPr/>
                    </a:p>
                  </a:txBody>
                  <a:tcPr marL="41625" marR="41625" marT="20825" marB="20825">
                    <a:lnL w="9525" cap="flat" cmpd="sng">
                      <a:solidFill>
                        <a:srgbClr val="D4DFDF"/>
                      </a:solidFill>
                      <a:prstDash val="solid"/>
                      <a:round/>
                      <a:headEnd type="none" w="sm" len="sm"/>
                      <a:tailEnd type="none" w="sm" len="sm"/>
                    </a:lnL>
                    <a:lnR w="9525" cap="flat" cmpd="sng">
                      <a:solidFill>
                        <a:srgbClr val="D4DFDF"/>
                      </a:solidFill>
                      <a:prstDash val="solid"/>
                      <a:round/>
                      <a:headEnd type="none" w="sm" len="sm"/>
                      <a:tailEnd type="none" w="sm" len="sm"/>
                    </a:lnR>
                    <a:lnT w="9525" cap="flat" cmpd="sng">
                      <a:solidFill>
                        <a:srgbClr val="D4DFDF"/>
                      </a:solidFill>
                      <a:prstDash val="solid"/>
                      <a:round/>
                      <a:headEnd type="none" w="sm" len="sm"/>
                      <a:tailEnd type="none" w="sm" len="sm"/>
                    </a:lnT>
                    <a:lnB w="9525" cap="flat" cmpd="sng">
                      <a:solidFill>
                        <a:srgbClr val="D4DFDF"/>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en-US" sz="600" b="0" u="none" strike="noStrike" cap="none">
                          <a:solidFill>
                            <a:srgbClr val="000000"/>
                          </a:solidFill>
                          <a:latin typeface="Arial"/>
                          <a:ea typeface="Arial"/>
                          <a:cs typeface="Arial"/>
                          <a:sym typeface="Arial"/>
                        </a:rPr>
                        <a:t>Given a MongoOperations object, items are written through the MongoOperations.save(Object) method. The actual write is delayed until the last possible moment before the transaction commits.</a:t>
                      </a:r>
                      <a:endParaRPr/>
                    </a:p>
                  </a:txBody>
                  <a:tcPr marL="41625" marR="41625" marT="20825" marB="20825">
                    <a:lnL w="9525" cap="flat" cmpd="sng">
                      <a:solidFill>
                        <a:srgbClr val="D4DFDF"/>
                      </a:solidFill>
                      <a:prstDash val="solid"/>
                      <a:round/>
                      <a:headEnd type="none" w="sm" len="sm"/>
                      <a:tailEnd type="none" w="sm" len="sm"/>
                    </a:lnL>
                    <a:lnR w="9525" cap="flat" cmpd="sng">
                      <a:solidFill>
                        <a:srgbClr val="D4DFDF"/>
                      </a:solidFill>
                      <a:prstDash val="solid"/>
                      <a:round/>
                      <a:headEnd type="none" w="sm" len="sm"/>
                      <a:tailEnd type="none" w="sm" len="sm"/>
                    </a:lnR>
                    <a:lnT w="9525" cap="flat" cmpd="sng">
                      <a:solidFill>
                        <a:srgbClr val="D4DFDF"/>
                      </a:solidFill>
                      <a:prstDash val="solid"/>
                      <a:round/>
                      <a:headEnd type="none" w="sm" len="sm"/>
                      <a:tailEnd type="none" w="sm" len="sm"/>
                    </a:lnT>
                    <a:lnB w="9525" cap="flat" cmpd="sng">
                      <a:solidFill>
                        <a:srgbClr val="D4DFDF"/>
                      </a:solidFill>
                      <a:prstDash val="solid"/>
                      <a:round/>
                      <a:headEnd type="none" w="sm" len="sm"/>
                      <a:tailEnd type="none" w="sm" len="sm"/>
                    </a:lnB>
                    <a:solidFill>
                      <a:srgbClr val="FFFFFF"/>
                    </a:solidFill>
                  </a:tcPr>
                </a:tc>
                <a:extLst>
                  <a:ext uri="{0D108BD9-81ED-4DB2-BD59-A6C34878D82A}">
                    <a16:rowId xmlns:a16="http://schemas.microsoft.com/office/drawing/2014/main" val="10013"/>
                  </a:ext>
                </a:extLst>
              </a:tr>
              <a:tr h="235925">
                <a:tc>
                  <a:txBody>
                    <a:bodyPr/>
                    <a:lstStyle/>
                    <a:p>
                      <a:pPr marL="0" marR="0" lvl="0" indent="0" algn="l" rtl="0">
                        <a:lnSpc>
                          <a:spcPct val="100000"/>
                        </a:lnSpc>
                        <a:spcBef>
                          <a:spcPts val="0"/>
                        </a:spcBef>
                        <a:spcAft>
                          <a:spcPts val="0"/>
                        </a:spcAft>
                        <a:buNone/>
                      </a:pPr>
                      <a:r>
                        <a:rPr lang="en-US" sz="600" b="0" u="none" strike="noStrike" cap="none">
                          <a:solidFill>
                            <a:srgbClr val="000000"/>
                          </a:solidFill>
                          <a:latin typeface="Arial"/>
                          <a:ea typeface="Arial"/>
                          <a:cs typeface="Arial"/>
                          <a:sym typeface="Arial"/>
                        </a:rPr>
                        <a:t>Neo4jItemWriter</a:t>
                      </a:r>
                      <a:endParaRPr/>
                    </a:p>
                  </a:txBody>
                  <a:tcPr marL="41625" marR="41625" marT="20825" marB="20825">
                    <a:lnL w="9525" cap="flat" cmpd="sng">
                      <a:solidFill>
                        <a:srgbClr val="D4DFDF"/>
                      </a:solidFill>
                      <a:prstDash val="solid"/>
                      <a:round/>
                      <a:headEnd type="none" w="sm" len="sm"/>
                      <a:tailEnd type="none" w="sm" len="sm"/>
                    </a:lnL>
                    <a:lnR w="9525" cap="flat" cmpd="sng">
                      <a:solidFill>
                        <a:srgbClr val="D4DFDF"/>
                      </a:solidFill>
                      <a:prstDash val="solid"/>
                      <a:round/>
                      <a:headEnd type="none" w="sm" len="sm"/>
                      <a:tailEnd type="none" w="sm" len="sm"/>
                    </a:lnR>
                    <a:lnT w="9525" cap="flat" cmpd="sng">
                      <a:solidFill>
                        <a:srgbClr val="D4DFDF"/>
                      </a:solidFill>
                      <a:prstDash val="solid"/>
                      <a:round/>
                      <a:headEnd type="none" w="sm" len="sm"/>
                      <a:tailEnd type="none" w="sm" len="sm"/>
                    </a:lnT>
                    <a:lnB w="9525" cap="flat" cmpd="sng">
                      <a:solidFill>
                        <a:srgbClr val="D4DFDF"/>
                      </a:solidFill>
                      <a:prstDash val="solid"/>
                      <a:round/>
                      <a:headEnd type="none" w="sm" len="sm"/>
                      <a:tailEnd type="none" w="sm" len="sm"/>
                    </a:lnB>
                    <a:solidFill>
                      <a:srgbClr val="F5F9F9"/>
                    </a:solidFill>
                  </a:tcPr>
                </a:tc>
                <a:tc>
                  <a:txBody>
                    <a:bodyPr/>
                    <a:lstStyle/>
                    <a:p>
                      <a:pPr marL="0" marR="0" lvl="0" indent="0" algn="l" rtl="0">
                        <a:lnSpc>
                          <a:spcPct val="100000"/>
                        </a:lnSpc>
                        <a:spcBef>
                          <a:spcPts val="0"/>
                        </a:spcBef>
                        <a:spcAft>
                          <a:spcPts val="0"/>
                        </a:spcAft>
                        <a:buNone/>
                      </a:pPr>
                      <a:r>
                        <a:rPr lang="en-US" sz="600" b="0" u="none" strike="noStrike" cap="none">
                          <a:solidFill>
                            <a:srgbClr val="000000"/>
                          </a:solidFill>
                          <a:latin typeface="Arial"/>
                          <a:ea typeface="Arial"/>
                          <a:cs typeface="Arial"/>
                          <a:sym typeface="Arial"/>
                        </a:rPr>
                        <a:t>Given a Neo4jOperations object, items are persisted through the save(Object) method or deleted through the delete(Object) per the ItemWriter’s configuration</a:t>
                      </a:r>
                      <a:endParaRPr/>
                    </a:p>
                  </a:txBody>
                  <a:tcPr marL="41625" marR="41625" marT="20825" marB="20825">
                    <a:lnL w="9525" cap="flat" cmpd="sng">
                      <a:solidFill>
                        <a:srgbClr val="D4DFDF"/>
                      </a:solidFill>
                      <a:prstDash val="solid"/>
                      <a:round/>
                      <a:headEnd type="none" w="sm" len="sm"/>
                      <a:tailEnd type="none" w="sm" len="sm"/>
                    </a:lnL>
                    <a:lnR w="9525" cap="flat" cmpd="sng">
                      <a:solidFill>
                        <a:srgbClr val="D4DFDF"/>
                      </a:solidFill>
                      <a:prstDash val="solid"/>
                      <a:round/>
                      <a:headEnd type="none" w="sm" len="sm"/>
                      <a:tailEnd type="none" w="sm" len="sm"/>
                    </a:lnR>
                    <a:lnT w="9525" cap="flat" cmpd="sng">
                      <a:solidFill>
                        <a:srgbClr val="D4DFDF"/>
                      </a:solidFill>
                      <a:prstDash val="solid"/>
                      <a:round/>
                      <a:headEnd type="none" w="sm" len="sm"/>
                      <a:tailEnd type="none" w="sm" len="sm"/>
                    </a:lnT>
                    <a:lnB w="9525" cap="flat" cmpd="sng">
                      <a:solidFill>
                        <a:srgbClr val="D4DFDF"/>
                      </a:solidFill>
                      <a:prstDash val="solid"/>
                      <a:round/>
                      <a:headEnd type="none" w="sm" len="sm"/>
                      <a:tailEnd type="none" w="sm" len="sm"/>
                    </a:lnB>
                    <a:solidFill>
                      <a:srgbClr val="F5F9F9"/>
                    </a:solidFill>
                  </a:tcPr>
                </a:tc>
                <a:extLst>
                  <a:ext uri="{0D108BD9-81ED-4DB2-BD59-A6C34878D82A}">
                    <a16:rowId xmlns:a16="http://schemas.microsoft.com/office/drawing/2014/main" val="10014"/>
                  </a:ext>
                </a:extLst>
              </a:tr>
              <a:tr h="333075">
                <a:tc>
                  <a:txBody>
                    <a:bodyPr/>
                    <a:lstStyle/>
                    <a:p>
                      <a:pPr marL="0" marR="0" lvl="0" indent="0" algn="l" rtl="0">
                        <a:lnSpc>
                          <a:spcPct val="100000"/>
                        </a:lnSpc>
                        <a:spcBef>
                          <a:spcPts val="0"/>
                        </a:spcBef>
                        <a:spcAft>
                          <a:spcPts val="0"/>
                        </a:spcAft>
                        <a:buNone/>
                      </a:pPr>
                      <a:r>
                        <a:rPr lang="en-US" sz="600" b="0" u="none" strike="noStrike" cap="none">
                          <a:solidFill>
                            <a:srgbClr val="000000"/>
                          </a:solidFill>
                          <a:latin typeface="Arial"/>
                          <a:ea typeface="Arial"/>
                          <a:cs typeface="Arial"/>
                          <a:sym typeface="Arial"/>
                        </a:rPr>
                        <a:t>PropertyExtractingDelegatingItemWriter</a:t>
                      </a:r>
                      <a:endParaRPr/>
                    </a:p>
                  </a:txBody>
                  <a:tcPr marL="41625" marR="41625" marT="20825" marB="20825">
                    <a:lnL w="9525" cap="flat" cmpd="sng">
                      <a:solidFill>
                        <a:srgbClr val="D4DFDF"/>
                      </a:solidFill>
                      <a:prstDash val="solid"/>
                      <a:round/>
                      <a:headEnd type="none" w="sm" len="sm"/>
                      <a:tailEnd type="none" w="sm" len="sm"/>
                    </a:lnL>
                    <a:lnR w="9525" cap="flat" cmpd="sng">
                      <a:solidFill>
                        <a:srgbClr val="D4DFDF"/>
                      </a:solidFill>
                      <a:prstDash val="solid"/>
                      <a:round/>
                      <a:headEnd type="none" w="sm" len="sm"/>
                      <a:tailEnd type="none" w="sm" len="sm"/>
                    </a:lnR>
                    <a:lnT w="9525" cap="flat" cmpd="sng">
                      <a:solidFill>
                        <a:srgbClr val="D4DFDF"/>
                      </a:solidFill>
                      <a:prstDash val="solid"/>
                      <a:round/>
                      <a:headEnd type="none" w="sm" len="sm"/>
                      <a:tailEnd type="none" w="sm" len="sm"/>
                    </a:lnT>
                    <a:lnB w="9525" cap="flat" cmpd="sng">
                      <a:solidFill>
                        <a:srgbClr val="D4DFDF"/>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en-US" sz="600" b="0" u="none" strike="noStrike" cap="none">
                          <a:solidFill>
                            <a:srgbClr val="000000"/>
                          </a:solidFill>
                          <a:latin typeface="Arial"/>
                          <a:ea typeface="Arial"/>
                          <a:cs typeface="Arial"/>
                          <a:sym typeface="Arial"/>
                        </a:rPr>
                        <a:t>Extends AbstractMethodInvokingDelegator creating arguments on the fly. Arguments are created by retrieving the values from the fields in the item to be processed (through a SpringBeanWrapper), based on an injected array of field names.</a:t>
                      </a:r>
                      <a:endParaRPr/>
                    </a:p>
                  </a:txBody>
                  <a:tcPr marL="41625" marR="41625" marT="20825" marB="20825">
                    <a:lnL w="9525" cap="flat" cmpd="sng">
                      <a:solidFill>
                        <a:srgbClr val="D4DFDF"/>
                      </a:solidFill>
                      <a:prstDash val="solid"/>
                      <a:round/>
                      <a:headEnd type="none" w="sm" len="sm"/>
                      <a:tailEnd type="none" w="sm" len="sm"/>
                    </a:lnL>
                    <a:lnR w="9525" cap="flat" cmpd="sng">
                      <a:solidFill>
                        <a:srgbClr val="D4DFDF"/>
                      </a:solidFill>
                      <a:prstDash val="solid"/>
                      <a:round/>
                      <a:headEnd type="none" w="sm" len="sm"/>
                      <a:tailEnd type="none" w="sm" len="sm"/>
                    </a:lnR>
                    <a:lnT w="9525" cap="flat" cmpd="sng">
                      <a:solidFill>
                        <a:srgbClr val="D4DFDF"/>
                      </a:solidFill>
                      <a:prstDash val="solid"/>
                      <a:round/>
                      <a:headEnd type="none" w="sm" len="sm"/>
                      <a:tailEnd type="none" w="sm" len="sm"/>
                    </a:lnT>
                    <a:lnB w="9525" cap="flat" cmpd="sng">
                      <a:solidFill>
                        <a:srgbClr val="D4DFDF"/>
                      </a:solidFill>
                      <a:prstDash val="solid"/>
                      <a:round/>
                      <a:headEnd type="none" w="sm" len="sm"/>
                      <a:tailEnd type="none" w="sm" len="sm"/>
                    </a:lnB>
                    <a:solidFill>
                      <a:srgbClr val="FFFFFF"/>
                    </a:solidFill>
                  </a:tcPr>
                </a:tc>
                <a:extLst>
                  <a:ext uri="{0D108BD9-81ED-4DB2-BD59-A6C34878D82A}">
                    <a16:rowId xmlns:a16="http://schemas.microsoft.com/office/drawing/2014/main" val="10015"/>
                  </a:ext>
                </a:extLst>
              </a:tr>
              <a:tr h="235925">
                <a:tc>
                  <a:txBody>
                    <a:bodyPr/>
                    <a:lstStyle/>
                    <a:p>
                      <a:pPr marL="0" marR="0" lvl="0" indent="0" algn="l" rtl="0">
                        <a:lnSpc>
                          <a:spcPct val="100000"/>
                        </a:lnSpc>
                        <a:spcBef>
                          <a:spcPts val="0"/>
                        </a:spcBef>
                        <a:spcAft>
                          <a:spcPts val="0"/>
                        </a:spcAft>
                        <a:buNone/>
                      </a:pPr>
                      <a:r>
                        <a:rPr lang="en-US" sz="600" b="0" u="none" strike="noStrike" cap="none">
                          <a:solidFill>
                            <a:srgbClr val="000000"/>
                          </a:solidFill>
                          <a:latin typeface="Arial"/>
                          <a:ea typeface="Arial"/>
                          <a:cs typeface="Arial"/>
                          <a:sym typeface="Arial"/>
                        </a:rPr>
                        <a:t>RepositoryItemWriter</a:t>
                      </a:r>
                      <a:endParaRPr/>
                    </a:p>
                  </a:txBody>
                  <a:tcPr marL="41625" marR="41625" marT="20825" marB="20825">
                    <a:lnL w="9525" cap="flat" cmpd="sng">
                      <a:solidFill>
                        <a:srgbClr val="D4DFDF"/>
                      </a:solidFill>
                      <a:prstDash val="solid"/>
                      <a:round/>
                      <a:headEnd type="none" w="sm" len="sm"/>
                      <a:tailEnd type="none" w="sm" len="sm"/>
                    </a:lnL>
                    <a:lnR w="9525" cap="flat" cmpd="sng">
                      <a:solidFill>
                        <a:srgbClr val="D4DFDF"/>
                      </a:solidFill>
                      <a:prstDash val="solid"/>
                      <a:round/>
                      <a:headEnd type="none" w="sm" len="sm"/>
                      <a:tailEnd type="none" w="sm" len="sm"/>
                    </a:lnR>
                    <a:lnT w="9525" cap="flat" cmpd="sng">
                      <a:solidFill>
                        <a:srgbClr val="D4DFDF"/>
                      </a:solidFill>
                      <a:prstDash val="solid"/>
                      <a:round/>
                      <a:headEnd type="none" w="sm" len="sm"/>
                      <a:tailEnd type="none" w="sm" len="sm"/>
                    </a:lnT>
                    <a:lnB w="9525" cap="flat" cmpd="sng">
                      <a:solidFill>
                        <a:srgbClr val="D4DFDF"/>
                      </a:solidFill>
                      <a:prstDash val="solid"/>
                      <a:round/>
                      <a:headEnd type="none" w="sm" len="sm"/>
                      <a:tailEnd type="none" w="sm" len="sm"/>
                    </a:lnB>
                    <a:solidFill>
                      <a:srgbClr val="F5F9F9"/>
                    </a:solidFill>
                  </a:tcPr>
                </a:tc>
                <a:tc>
                  <a:txBody>
                    <a:bodyPr/>
                    <a:lstStyle/>
                    <a:p>
                      <a:pPr marL="0" marR="0" lvl="0" indent="0" algn="l" rtl="0">
                        <a:lnSpc>
                          <a:spcPct val="100000"/>
                        </a:lnSpc>
                        <a:spcBef>
                          <a:spcPts val="0"/>
                        </a:spcBef>
                        <a:spcAft>
                          <a:spcPts val="0"/>
                        </a:spcAft>
                        <a:buNone/>
                      </a:pPr>
                      <a:r>
                        <a:rPr lang="en-US" sz="600" b="0" u="none" strike="noStrike" cap="none">
                          <a:solidFill>
                            <a:srgbClr val="000000"/>
                          </a:solidFill>
                          <a:latin typeface="Arial"/>
                          <a:ea typeface="Arial"/>
                          <a:cs typeface="Arial"/>
                          <a:sym typeface="Arial"/>
                        </a:rPr>
                        <a:t>Given a Spring Data CrudRepository implementation, items are saved through the method specified in the configuration.</a:t>
                      </a:r>
                      <a:endParaRPr/>
                    </a:p>
                  </a:txBody>
                  <a:tcPr marL="41625" marR="41625" marT="20825" marB="20825">
                    <a:lnL w="9525" cap="flat" cmpd="sng">
                      <a:solidFill>
                        <a:srgbClr val="D4DFDF"/>
                      </a:solidFill>
                      <a:prstDash val="solid"/>
                      <a:round/>
                      <a:headEnd type="none" w="sm" len="sm"/>
                      <a:tailEnd type="none" w="sm" len="sm"/>
                    </a:lnL>
                    <a:lnR w="9525" cap="flat" cmpd="sng">
                      <a:solidFill>
                        <a:srgbClr val="D4DFDF"/>
                      </a:solidFill>
                      <a:prstDash val="solid"/>
                      <a:round/>
                      <a:headEnd type="none" w="sm" len="sm"/>
                      <a:tailEnd type="none" w="sm" len="sm"/>
                    </a:lnR>
                    <a:lnT w="9525" cap="flat" cmpd="sng">
                      <a:solidFill>
                        <a:srgbClr val="D4DFDF"/>
                      </a:solidFill>
                      <a:prstDash val="solid"/>
                      <a:round/>
                      <a:headEnd type="none" w="sm" len="sm"/>
                      <a:tailEnd type="none" w="sm" len="sm"/>
                    </a:lnT>
                    <a:lnB w="9525" cap="flat" cmpd="sng">
                      <a:solidFill>
                        <a:srgbClr val="D4DFDF"/>
                      </a:solidFill>
                      <a:prstDash val="solid"/>
                      <a:round/>
                      <a:headEnd type="none" w="sm" len="sm"/>
                      <a:tailEnd type="none" w="sm" len="sm"/>
                    </a:lnB>
                    <a:solidFill>
                      <a:srgbClr val="F5F9F9"/>
                    </a:solidFill>
                  </a:tcPr>
                </a:tc>
                <a:extLst>
                  <a:ext uri="{0D108BD9-81ED-4DB2-BD59-A6C34878D82A}">
                    <a16:rowId xmlns:a16="http://schemas.microsoft.com/office/drawing/2014/main" val="10016"/>
                  </a:ext>
                </a:extLst>
              </a:tr>
              <a:tr h="235925">
                <a:tc>
                  <a:txBody>
                    <a:bodyPr/>
                    <a:lstStyle/>
                    <a:p>
                      <a:pPr marL="0" marR="0" lvl="0" indent="0" algn="l" rtl="0">
                        <a:lnSpc>
                          <a:spcPct val="100000"/>
                        </a:lnSpc>
                        <a:spcBef>
                          <a:spcPts val="0"/>
                        </a:spcBef>
                        <a:spcAft>
                          <a:spcPts val="0"/>
                        </a:spcAft>
                        <a:buNone/>
                      </a:pPr>
                      <a:r>
                        <a:rPr lang="en-US" sz="600" b="0" u="none" strike="noStrike" cap="none">
                          <a:solidFill>
                            <a:srgbClr val="000000"/>
                          </a:solidFill>
                          <a:latin typeface="Arial"/>
                          <a:ea typeface="Arial"/>
                          <a:cs typeface="Arial"/>
                          <a:sym typeface="Arial"/>
                        </a:rPr>
                        <a:t>StaxEventItemWriter</a:t>
                      </a:r>
                      <a:endParaRPr/>
                    </a:p>
                  </a:txBody>
                  <a:tcPr marL="41625" marR="41625" marT="20825" marB="20825">
                    <a:lnL w="9525" cap="flat" cmpd="sng">
                      <a:solidFill>
                        <a:srgbClr val="D4DFDF"/>
                      </a:solidFill>
                      <a:prstDash val="solid"/>
                      <a:round/>
                      <a:headEnd type="none" w="sm" len="sm"/>
                      <a:tailEnd type="none" w="sm" len="sm"/>
                    </a:lnL>
                    <a:lnR w="9525" cap="flat" cmpd="sng">
                      <a:solidFill>
                        <a:srgbClr val="D4DFDF"/>
                      </a:solidFill>
                      <a:prstDash val="solid"/>
                      <a:round/>
                      <a:headEnd type="none" w="sm" len="sm"/>
                      <a:tailEnd type="none" w="sm" len="sm"/>
                    </a:lnR>
                    <a:lnT w="9525" cap="flat" cmpd="sng">
                      <a:solidFill>
                        <a:srgbClr val="D4DFDF"/>
                      </a:solidFill>
                      <a:prstDash val="solid"/>
                      <a:round/>
                      <a:headEnd type="none" w="sm" len="sm"/>
                      <a:tailEnd type="none" w="sm" len="sm"/>
                    </a:lnT>
                    <a:lnB w="9525" cap="flat" cmpd="sng">
                      <a:solidFill>
                        <a:srgbClr val="D4DFDF"/>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en-US" sz="600" b="0" u="none" strike="noStrike" cap="none">
                          <a:solidFill>
                            <a:srgbClr val="000000"/>
                          </a:solidFill>
                          <a:latin typeface="Arial"/>
                          <a:ea typeface="Arial"/>
                          <a:cs typeface="Arial"/>
                          <a:sym typeface="Arial"/>
                        </a:rPr>
                        <a:t>Uses a Marshaller implementation to convert each item to XML and then writes it to an XML file using StAX.</a:t>
                      </a:r>
                      <a:endParaRPr/>
                    </a:p>
                  </a:txBody>
                  <a:tcPr marL="41625" marR="41625" marT="20825" marB="20825">
                    <a:lnL w="9525" cap="flat" cmpd="sng">
                      <a:solidFill>
                        <a:srgbClr val="D4DFDF"/>
                      </a:solidFill>
                      <a:prstDash val="solid"/>
                      <a:round/>
                      <a:headEnd type="none" w="sm" len="sm"/>
                      <a:tailEnd type="none" w="sm" len="sm"/>
                    </a:lnL>
                    <a:lnR w="9525" cap="flat" cmpd="sng">
                      <a:solidFill>
                        <a:srgbClr val="D4DFDF"/>
                      </a:solidFill>
                      <a:prstDash val="solid"/>
                      <a:round/>
                      <a:headEnd type="none" w="sm" len="sm"/>
                      <a:tailEnd type="none" w="sm" len="sm"/>
                    </a:lnR>
                    <a:lnT w="9525" cap="flat" cmpd="sng">
                      <a:solidFill>
                        <a:srgbClr val="D4DFDF"/>
                      </a:solidFill>
                      <a:prstDash val="solid"/>
                      <a:round/>
                      <a:headEnd type="none" w="sm" len="sm"/>
                      <a:tailEnd type="none" w="sm" len="sm"/>
                    </a:lnT>
                    <a:lnB w="9525" cap="flat" cmpd="sng">
                      <a:solidFill>
                        <a:srgbClr val="D4DFDF"/>
                      </a:solidFill>
                      <a:prstDash val="solid"/>
                      <a:round/>
                      <a:headEnd type="none" w="sm" len="sm"/>
                      <a:tailEnd type="none" w="sm" len="sm"/>
                    </a:lnB>
                    <a:solidFill>
                      <a:srgbClr val="FFFFFF"/>
                    </a:solidFill>
                  </a:tcPr>
                </a:tc>
                <a:extLst>
                  <a:ext uri="{0D108BD9-81ED-4DB2-BD59-A6C34878D82A}">
                    <a16:rowId xmlns:a16="http://schemas.microsoft.com/office/drawing/2014/main" val="10017"/>
                  </a:ext>
                </a:extLst>
              </a:tr>
              <a:tr h="235925">
                <a:tc>
                  <a:txBody>
                    <a:bodyPr/>
                    <a:lstStyle/>
                    <a:p>
                      <a:pPr marL="0" marR="0" lvl="0" indent="0" algn="l" rtl="0">
                        <a:lnSpc>
                          <a:spcPct val="100000"/>
                        </a:lnSpc>
                        <a:spcBef>
                          <a:spcPts val="0"/>
                        </a:spcBef>
                        <a:spcAft>
                          <a:spcPts val="0"/>
                        </a:spcAft>
                        <a:buNone/>
                      </a:pPr>
                      <a:r>
                        <a:rPr lang="en-US" sz="600" b="0" u="none" strike="noStrike" cap="none">
                          <a:solidFill>
                            <a:srgbClr val="000000"/>
                          </a:solidFill>
                          <a:latin typeface="Arial"/>
                          <a:ea typeface="Arial"/>
                          <a:cs typeface="Arial"/>
                          <a:sym typeface="Arial"/>
                        </a:rPr>
                        <a:t>JsonFileItemWriter</a:t>
                      </a:r>
                      <a:endParaRPr/>
                    </a:p>
                  </a:txBody>
                  <a:tcPr marL="41625" marR="41625" marT="20825" marB="20825">
                    <a:lnL w="9525" cap="flat" cmpd="sng">
                      <a:solidFill>
                        <a:srgbClr val="D4DFDF"/>
                      </a:solidFill>
                      <a:prstDash val="solid"/>
                      <a:round/>
                      <a:headEnd type="none" w="sm" len="sm"/>
                      <a:tailEnd type="none" w="sm" len="sm"/>
                    </a:lnL>
                    <a:lnR w="9525" cap="flat" cmpd="sng">
                      <a:solidFill>
                        <a:srgbClr val="D4DFDF"/>
                      </a:solidFill>
                      <a:prstDash val="solid"/>
                      <a:round/>
                      <a:headEnd type="none" w="sm" len="sm"/>
                      <a:tailEnd type="none" w="sm" len="sm"/>
                    </a:lnR>
                    <a:lnT w="9525" cap="flat" cmpd="sng">
                      <a:solidFill>
                        <a:srgbClr val="D4DFDF"/>
                      </a:solidFill>
                      <a:prstDash val="solid"/>
                      <a:round/>
                      <a:headEnd type="none" w="sm" len="sm"/>
                      <a:tailEnd type="none" w="sm" len="sm"/>
                    </a:lnT>
                    <a:lnB w="9525" cap="flat" cmpd="sng">
                      <a:solidFill>
                        <a:srgbClr val="D4DFDF"/>
                      </a:solidFill>
                      <a:prstDash val="solid"/>
                      <a:round/>
                      <a:headEnd type="none" w="sm" len="sm"/>
                      <a:tailEnd type="none" w="sm" len="sm"/>
                    </a:lnB>
                    <a:solidFill>
                      <a:srgbClr val="F5F9F9"/>
                    </a:solidFill>
                  </a:tcPr>
                </a:tc>
                <a:tc>
                  <a:txBody>
                    <a:bodyPr/>
                    <a:lstStyle/>
                    <a:p>
                      <a:pPr marL="0" marR="0" lvl="0" indent="0" algn="l" rtl="0">
                        <a:lnSpc>
                          <a:spcPct val="100000"/>
                        </a:lnSpc>
                        <a:spcBef>
                          <a:spcPts val="0"/>
                        </a:spcBef>
                        <a:spcAft>
                          <a:spcPts val="0"/>
                        </a:spcAft>
                        <a:buNone/>
                      </a:pPr>
                      <a:r>
                        <a:rPr lang="en-US" sz="600" b="0" u="none" strike="noStrike" cap="none">
                          <a:solidFill>
                            <a:srgbClr val="000000"/>
                          </a:solidFill>
                          <a:latin typeface="Arial"/>
                          <a:ea typeface="Arial"/>
                          <a:cs typeface="Arial"/>
                          <a:sym typeface="Arial"/>
                        </a:rPr>
                        <a:t>Uses a JsonObjectMarshaller implementation to convert each item to Json and then writes it to an Json file.</a:t>
                      </a:r>
                      <a:endParaRPr/>
                    </a:p>
                  </a:txBody>
                  <a:tcPr marL="41625" marR="41625" marT="20825" marB="20825">
                    <a:lnL w="9525" cap="flat" cmpd="sng">
                      <a:solidFill>
                        <a:srgbClr val="D4DFDF"/>
                      </a:solidFill>
                      <a:prstDash val="solid"/>
                      <a:round/>
                      <a:headEnd type="none" w="sm" len="sm"/>
                      <a:tailEnd type="none" w="sm" len="sm"/>
                    </a:lnL>
                    <a:lnR w="9525" cap="flat" cmpd="sng">
                      <a:solidFill>
                        <a:srgbClr val="D4DFDF"/>
                      </a:solidFill>
                      <a:prstDash val="solid"/>
                      <a:round/>
                      <a:headEnd type="none" w="sm" len="sm"/>
                      <a:tailEnd type="none" w="sm" len="sm"/>
                    </a:lnR>
                    <a:lnT w="9525" cap="flat" cmpd="sng">
                      <a:solidFill>
                        <a:srgbClr val="D4DFDF"/>
                      </a:solidFill>
                      <a:prstDash val="solid"/>
                      <a:round/>
                      <a:headEnd type="none" w="sm" len="sm"/>
                      <a:tailEnd type="none" w="sm" len="sm"/>
                    </a:lnT>
                    <a:lnB w="9525" cap="flat" cmpd="sng">
                      <a:solidFill>
                        <a:srgbClr val="D4DFDF"/>
                      </a:solidFill>
                      <a:prstDash val="solid"/>
                      <a:round/>
                      <a:headEnd type="none" w="sm" len="sm"/>
                      <a:tailEnd type="none" w="sm" len="sm"/>
                    </a:lnB>
                    <a:solidFill>
                      <a:srgbClr val="F5F9F9"/>
                    </a:solidFill>
                  </a:tcPr>
                </a:tc>
                <a:extLst>
                  <a:ext uri="{0D108BD9-81ED-4DB2-BD59-A6C34878D82A}">
                    <a16:rowId xmlns:a16="http://schemas.microsoft.com/office/drawing/2014/main" val="10018"/>
                  </a:ext>
                </a:extLst>
              </a:tr>
            </a:tbl>
          </a:graphicData>
        </a:graphic>
      </p:graphicFrame>
      <p:sp>
        <p:nvSpPr>
          <p:cNvPr id="904" name="Google Shape;904;p82"/>
          <p:cNvSpPr txBox="1"/>
          <p:nvPr/>
        </p:nvSpPr>
        <p:spPr>
          <a:xfrm>
            <a:off x="9945450" y="6543050"/>
            <a:ext cx="1719900" cy="178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600" i="1"/>
              <a:t>that’s enough food-based jokes - Ed</a:t>
            </a:r>
            <a:endParaRPr sz="600" i="1"/>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908"/>
        <p:cNvGrpSpPr/>
        <p:nvPr/>
      </p:nvGrpSpPr>
      <p:grpSpPr>
        <a:xfrm>
          <a:off x="0" y="0"/>
          <a:ext cx="0" cy="0"/>
          <a:chOff x="0" y="0"/>
          <a:chExt cx="0" cy="0"/>
        </a:xfrm>
      </p:grpSpPr>
      <p:sp>
        <p:nvSpPr>
          <p:cNvPr id="909" name="Google Shape;909;p83"/>
          <p:cNvSpPr txBox="1">
            <a:spLocks noGrp="1"/>
          </p:cNvSpPr>
          <p:nvPr>
            <p:ph type="body" idx="1"/>
          </p:nvPr>
        </p:nvSpPr>
        <p:spPr>
          <a:xfrm>
            <a:off x="608014" y="2514600"/>
            <a:ext cx="5485844" cy="1828799"/>
          </a:xfrm>
          <a:prstGeom prst="rect">
            <a:avLst/>
          </a:prstGeom>
          <a:noFill/>
          <a:ln>
            <a:noFill/>
          </a:ln>
        </p:spPr>
        <p:txBody>
          <a:bodyPr spcFirstLastPara="1" wrap="square" lIns="0" tIns="0" rIns="0" bIns="0" anchor="ctr" anchorCtr="0">
            <a:noAutofit/>
          </a:bodyPr>
          <a:lstStyle/>
          <a:p>
            <a:pPr marL="457200" lvl="0" indent="-434340" algn="l" rtl="0">
              <a:lnSpc>
                <a:spcPct val="100000"/>
              </a:lnSpc>
              <a:spcBef>
                <a:spcPts val="0"/>
              </a:spcBef>
              <a:spcAft>
                <a:spcPts val="0"/>
              </a:spcAft>
              <a:buSzPts val="3240"/>
              <a:buChar char="​"/>
            </a:pPr>
            <a:r>
              <a:rPr lang="en-US"/>
              <a:t>Isn’t Everything Event-Driven These Days?</a:t>
            </a:r>
            <a:endParaRPr/>
          </a:p>
          <a:p>
            <a:pPr marL="457200" lvl="0" indent="-228600" algn="l" rtl="0">
              <a:lnSpc>
                <a:spcPct val="100000"/>
              </a:lnSpc>
              <a:spcBef>
                <a:spcPts val="0"/>
              </a:spcBef>
              <a:spcAft>
                <a:spcPts val="0"/>
              </a:spcAft>
              <a:buSzPts val="3240"/>
              <a:buNone/>
            </a:pPr>
            <a:endParaRPr/>
          </a:p>
          <a:p>
            <a:pPr marL="457200" lvl="0" indent="-434340" algn="l" rtl="0">
              <a:lnSpc>
                <a:spcPct val="100000"/>
              </a:lnSpc>
              <a:spcBef>
                <a:spcPts val="0"/>
              </a:spcBef>
              <a:spcAft>
                <a:spcPts val="0"/>
              </a:spcAft>
              <a:buSzPts val="3240"/>
              <a:buChar char="​"/>
            </a:pPr>
            <a:r>
              <a:rPr lang="en-US" sz="2000"/>
              <a:t>Why bother with batch at all?</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913"/>
        <p:cNvGrpSpPr/>
        <p:nvPr/>
      </p:nvGrpSpPr>
      <p:grpSpPr>
        <a:xfrm>
          <a:off x="0" y="0"/>
          <a:ext cx="0" cy="0"/>
          <a:chOff x="0" y="0"/>
          <a:chExt cx="0" cy="0"/>
        </a:xfrm>
      </p:grpSpPr>
      <p:sp>
        <p:nvSpPr>
          <p:cNvPr id="914" name="Google Shape;914;p84"/>
          <p:cNvSpPr txBox="1">
            <a:spLocks noGrp="1"/>
          </p:cNvSpPr>
          <p:nvPr>
            <p:ph type="body" idx="1"/>
          </p:nvPr>
        </p:nvSpPr>
        <p:spPr>
          <a:xfrm>
            <a:off x="1" y="1600201"/>
            <a:ext cx="5866360" cy="4572000"/>
          </a:xfrm>
          <a:prstGeom prst="rect">
            <a:avLst/>
          </a:prstGeom>
          <a:solidFill>
            <a:schemeClr val="lt2"/>
          </a:solidFill>
          <a:ln>
            <a:noFill/>
          </a:ln>
        </p:spPr>
        <p:txBody>
          <a:bodyPr spcFirstLastPara="1" wrap="square" lIns="594350" tIns="1371600" rIns="548625" bIns="0" anchor="t" anchorCtr="0">
            <a:noAutofit/>
          </a:bodyPr>
          <a:lstStyle/>
          <a:p>
            <a:pPr marL="125729" lvl="0" indent="0" algn="l" rtl="0">
              <a:lnSpc>
                <a:spcPct val="100000"/>
              </a:lnSpc>
              <a:spcBef>
                <a:spcPts val="2400"/>
              </a:spcBef>
              <a:spcAft>
                <a:spcPts val="0"/>
              </a:spcAft>
              <a:buSzPts val="1620"/>
              <a:buNone/>
            </a:pPr>
            <a:r>
              <a:rPr lang="en-US" sz="1600"/>
              <a:t>Pros</a:t>
            </a:r>
            <a:endParaRPr/>
          </a:p>
          <a:p>
            <a:pPr marL="914400" lvl="1" indent="-320040" algn="l" rtl="0">
              <a:lnSpc>
                <a:spcPct val="100000"/>
              </a:lnSpc>
              <a:spcBef>
                <a:spcPts val="300"/>
              </a:spcBef>
              <a:spcAft>
                <a:spcPts val="0"/>
              </a:spcAft>
              <a:buSzPts val="1440"/>
              <a:buChar char="•"/>
            </a:pPr>
            <a:r>
              <a:rPr lang="en-US" sz="1400"/>
              <a:t>Only uses resources intermittently</a:t>
            </a:r>
            <a:endParaRPr/>
          </a:p>
          <a:p>
            <a:pPr marL="914400" lvl="1" indent="-320040" algn="l" rtl="0">
              <a:lnSpc>
                <a:spcPct val="100000"/>
              </a:lnSpc>
              <a:spcBef>
                <a:spcPts val="300"/>
              </a:spcBef>
              <a:spcAft>
                <a:spcPts val="0"/>
              </a:spcAft>
              <a:buSzPts val="1440"/>
              <a:buChar char="•"/>
            </a:pPr>
            <a:r>
              <a:rPr lang="en-US" sz="1400"/>
              <a:t>Can maximize usage of a running resource (scale out after scale-up)</a:t>
            </a:r>
            <a:endParaRPr/>
          </a:p>
          <a:p>
            <a:pPr marL="914400" lvl="1" indent="-320040" algn="l" rtl="0">
              <a:lnSpc>
                <a:spcPct val="100000"/>
              </a:lnSpc>
              <a:spcBef>
                <a:spcPts val="300"/>
              </a:spcBef>
              <a:spcAft>
                <a:spcPts val="0"/>
              </a:spcAft>
              <a:buSzPts val="1440"/>
              <a:buChar char="•"/>
            </a:pPr>
            <a:r>
              <a:rPr lang="en-US" sz="1400"/>
              <a:t>Easy to understand and test</a:t>
            </a:r>
            <a:endParaRPr/>
          </a:p>
          <a:p>
            <a:pPr marL="914400" lvl="1" indent="-320040" algn="l" rtl="0">
              <a:lnSpc>
                <a:spcPct val="100000"/>
              </a:lnSpc>
              <a:spcBef>
                <a:spcPts val="300"/>
              </a:spcBef>
              <a:spcAft>
                <a:spcPts val="0"/>
              </a:spcAft>
              <a:buSzPts val="1440"/>
              <a:buChar char="•"/>
            </a:pPr>
            <a:r>
              <a:rPr lang="en-US" sz="1400"/>
              <a:t>Deterministic (?)</a:t>
            </a:r>
            <a:endParaRPr/>
          </a:p>
          <a:p>
            <a:pPr marL="125729" lvl="0" indent="0" algn="l" rtl="0">
              <a:lnSpc>
                <a:spcPct val="100000"/>
              </a:lnSpc>
              <a:spcBef>
                <a:spcPts val="2400"/>
              </a:spcBef>
              <a:spcAft>
                <a:spcPts val="0"/>
              </a:spcAft>
              <a:buSzPts val="1620"/>
              <a:buNone/>
            </a:pPr>
            <a:r>
              <a:rPr lang="en-US" sz="1600"/>
              <a:t>Cons</a:t>
            </a:r>
            <a:endParaRPr/>
          </a:p>
          <a:p>
            <a:pPr marL="914400" lvl="1" indent="-320040" algn="l" rtl="0">
              <a:lnSpc>
                <a:spcPct val="100000"/>
              </a:lnSpc>
              <a:spcBef>
                <a:spcPts val="300"/>
              </a:spcBef>
              <a:spcAft>
                <a:spcPts val="0"/>
              </a:spcAft>
              <a:buSzPts val="1440"/>
              <a:buChar char="•"/>
            </a:pPr>
            <a:r>
              <a:rPr lang="en-US" sz="1400"/>
              <a:t>Needs scheduling</a:t>
            </a:r>
            <a:endParaRPr/>
          </a:p>
          <a:p>
            <a:pPr marL="914400" lvl="1" indent="-320040" algn="l" rtl="0">
              <a:lnSpc>
                <a:spcPct val="100000"/>
              </a:lnSpc>
              <a:spcBef>
                <a:spcPts val="300"/>
              </a:spcBef>
              <a:spcAft>
                <a:spcPts val="0"/>
              </a:spcAft>
              <a:buSzPts val="1440"/>
              <a:buChar char="•"/>
            </a:pPr>
            <a:r>
              <a:rPr lang="en-US" sz="1400"/>
              <a:t>Scaling needs to be explicitly coded for	</a:t>
            </a:r>
            <a:endParaRPr/>
          </a:p>
          <a:p>
            <a:pPr marL="594360" lvl="1" indent="0" algn="l" rtl="0">
              <a:lnSpc>
                <a:spcPct val="100000"/>
              </a:lnSpc>
              <a:spcBef>
                <a:spcPts val="300"/>
              </a:spcBef>
              <a:spcAft>
                <a:spcPts val="0"/>
              </a:spcAft>
              <a:buSzPts val="1440"/>
              <a:buNone/>
            </a:pPr>
            <a:endParaRPr sz="1400"/>
          </a:p>
        </p:txBody>
      </p:sp>
      <p:sp>
        <p:nvSpPr>
          <p:cNvPr id="915" name="Google Shape;915;p84"/>
          <p:cNvSpPr txBox="1">
            <a:spLocks noGrp="1"/>
          </p:cNvSpPr>
          <p:nvPr>
            <p:ph type="body" idx="2"/>
          </p:nvPr>
        </p:nvSpPr>
        <p:spPr>
          <a:xfrm>
            <a:off x="6323381" y="1600201"/>
            <a:ext cx="5865445" cy="4572000"/>
          </a:xfrm>
          <a:prstGeom prst="rect">
            <a:avLst/>
          </a:prstGeom>
          <a:solidFill>
            <a:schemeClr val="lt2"/>
          </a:solidFill>
          <a:ln>
            <a:noFill/>
          </a:ln>
        </p:spPr>
        <p:txBody>
          <a:bodyPr spcFirstLastPara="1" wrap="square" lIns="548625" tIns="1371600" rIns="548625" bIns="0" anchor="t" anchorCtr="0">
            <a:noAutofit/>
          </a:bodyPr>
          <a:lstStyle/>
          <a:p>
            <a:pPr marL="125729" lvl="0" indent="0" algn="l" rtl="0">
              <a:lnSpc>
                <a:spcPct val="100000"/>
              </a:lnSpc>
              <a:spcBef>
                <a:spcPts val="2400"/>
              </a:spcBef>
              <a:spcAft>
                <a:spcPts val="0"/>
              </a:spcAft>
              <a:buSzPts val="1620"/>
              <a:buNone/>
            </a:pPr>
            <a:r>
              <a:rPr lang="en-US" sz="1600"/>
              <a:t>Pros</a:t>
            </a:r>
            <a:endParaRPr/>
          </a:p>
          <a:p>
            <a:pPr marL="914400" lvl="1" indent="-320040" algn="l" rtl="0">
              <a:lnSpc>
                <a:spcPct val="100000"/>
              </a:lnSpc>
              <a:spcBef>
                <a:spcPts val="300"/>
              </a:spcBef>
              <a:spcAft>
                <a:spcPts val="0"/>
              </a:spcAft>
              <a:buSzPts val="1440"/>
              <a:buChar char="•"/>
            </a:pPr>
            <a:r>
              <a:rPr lang="en-US" sz="1400"/>
              <a:t>No scheduling requirement</a:t>
            </a:r>
            <a:endParaRPr/>
          </a:p>
          <a:p>
            <a:pPr marL="914400" lvl="1" indent="-320040" algn="l" rtl="0">
              <a:lnSpc>
                <a:spcPct val="100000"/>
              </a:lnSpc>
              <a:spcBef>
                <a:spcPts val="300"/>
              </a:spcBef>
              <a:spcAft>
                <a:spcPts val="0"/>
              </a:spcAft>
              <a:buSzPts val="1440"/>
              <a:buChar char="•"/>
            </a:pPr>
            <a:r>
              <a:rPr lang="en-US" sz="1400"/>
              <a:t>Handles scale by design</a:t>
            </a:r>
            <a:endParaRPr/>
          </a:p>
          <a:p>
            <a:pPr marL="125729" lvl="0" indent="0" algn="l" rtl="0">
              <a:lnSpc>
                <a:spcPct val="100000"/>
              </a:lnSpc>
              <a:spcBef>
                <a:spcPts val="2400"/>
              </a:spcBef>
              <a:spcAft>
                <a:spcPts val="0"/>
              </a:spcAft>
              <a:buSzPts val="1620"/>
              <a:buNone/>
            </a:pPr>
            <a:r>
              <a:rPr lang="en-US" sz="1600"/>
              <a:t>Cons</a:t>
            </a:r>
            <a:endParaRPr/>
          </a:p>
          <a:p>
            <a:pPr marL="914400" lvl="1" indent="-320040" algn="l" rtl="0">
              <a:lnSpc>
                <a:spcPct val="100000"/>
              </a:lnSpc>
              <a:spcBef>
                <a:spcPts val="300"/>
              </a:spcBef>
              <a:spcAft>
                <a:spcPts val="0"/>
              </a:spcAft>
              <a:buSzPts val="1440"/>
              <a:buChar char="•"/>
            </a:pPr>
            <a:r>
              <a:rPr lang="en-US" sz="1400"/>
              <a:t>Uses resources constantly, maybe inefficiently (functions mitigate this)</a:t>
            </a:r>
            <a:endParaRPr sz="1400"/>
          </a:p>
          <a:p>
            <a:pPr marL="914400" lvl="1" indent="-317500" algn="l" rtl="0">
              <a:lnSpc>
                <a:spcPct val="100000"/>
              </a:lnSpc>
              <a:spcBef>
                <a:spcPts val="300"/>
              </a:spcBef>
              <a:spcAft>
                <a:spcPts val="0"/>
              </a:spcAft>
              <a:buSzPts val="1400"/>
              <a:buChar char="•"/>
            </a:pPr>
            <a:r>
              <a:rPr lang="en-US" sz="1400"/>
              <a:t>Existing systems may not be event sources</a:t>
            </a:r>
            <a:endParaRPr sz="1400"/>
          </a:p>
        </p:txBody>
      </p:sp>
      <p:sp>
        <p:nvSpPr>
          <p:cNvPr id="916" name="Google Shape;916;p84"/>
          <p:cNvSpPr txBox="1">
            <a:spLocks noGrp="1"/>
          </p:cNvSpPr>
          <p:nvPr>
            <p:ph type="body" idx="3"/>
          </p:nvPr>
        </p:nvSpPr>
        <p:spPr>
          <a:xfrm>
            <a:off x="0" y="1806122"/>
            <a:ext cx="5637213" cy="911225"/>
          </a:xfrm>
          <a:prstGeom prst="rect">
            <a:avLst/>
          </a:prstGeom>
          <a:solidFill>
            <a:schemeClr val="accent4"/>
          </a:solidFill>
          <a:ln>
            <a:noFill/>
          </a:ln>
        </p:spPr>
        <p:txBody>
          <a:bodyPr spcFirstLastPara="1" wrap="square" lIns="594350" tIns="91425" rIns="457200" bIns="91425" anchor="ctr" anchorCtr="0">
            <a:noAutofit/>
          </a:bodyPr>
          <a:lstStyle/>
          <a:p>
            <a:pPr marL="457200" lvl="0" indent="-342900" algn="l" rtl="0">
              <a:lnSpc>
                <a:spcPct val="100000"/>
              </a:lnSpc>
              <a:spcBef>
                <a:spcPts val="1800"/>
              </a:spcBef>
              <a:spcAft>
                <a:spcPts val="0"/>
              </a:spcAft>
              <a:buSzPts val="1800"/>
              <a:buChar char="​"/>
            </a:pPr>
            <a:r>
              <a:rPr lang="en-US"/>
              <a:t>Batch</a:t>
            </a:r>
            <a:endParaRPr/>
          </a:p>
        </p:txBody>
      </p:sp>
      <p:sp>
        <p:nvSpPr>
          <p:cNvPr id="917" name="Google Shape;917;p84"/>
          <p:cNvSpPr txBox="1">
            <a:spLocks noGrp="1"/>
          </p:cNvSpPr>
          <p:nvPr>
            <p:ph type="body" idx="4"/>
          </p:nvPr>
        </p:nvSpPr>
        <p:spPr>
          <a:xfrm>
            <a:off x="6551613" y="1806122"/>
            <a:ext cx="5637212" cy="911225"/>
          </a:xfrm>
          <a:prstGeom prst="rect">
            <a:avLst/>
          </a:prstGeom>
          <a:solidFill>
            <a:schemeClr val="accent1"/>
          </a:solidFill>
          <a:ln>
            <a:noFill/>
          </a:ln>
        </p:spPr>
        <p:txBody>
          <a:bodyPr spcFirstLastPara="1" wrap="square" lIns="338325" tIns="91425" rIns="612625" bIns="91425" anchor="ctr" anchorCtr="0">
            <a:noAutofit/>
          </a:bodyPr>
          <a:lstStyle/>
          <a:p>
            <a:pPr marL="457200" lvl="0" indent="-342900" algn="l" rtl="0">
              <a:lnSpc>
                <a:spcPct val="100000"/>
              </a:lnSpc>
              <a:spcBef>
                <a:spcPts val="1800"/>
              </a:spcBef>
              <a:spcAft>
                <a:spcPts val="0"/>
              </a:spcAft>
              <a:buSzPts val="1800"/>
              <a:buChar char="​"/>
            </a:pPr>
            <a:r>
              <a:rPr lang="en-US"/>
              <a:t>Events</a:t>
            </a:r>
            <a:endParaRPr/>
          </a:p>
        </p:txBody>
      </p:sp>
      <p:sp>
        <p:nvSpPr>
          <p:cNvPr id="918" name="Google Shape;918;p84"/>
          <p:cNvSpPr txBox="1">
            <a:spLocks noGrp="1"/>
          </p:cNvSpPr>
          <p:nvPr>
            <p:ph type="title"/>
          </p:nvPr>
        </p:nvSpPr>
        <p:spPr>
          <a:xfrm>
            <a:off x="579809" y="412751"/>
            <a:ext cx="11001004" cy="381000"/>
          </a:xfrm>
          <a:prstGeom prst="rect">
            <a:avLst/>
          </a:prstGeom>
          <a:noFill/>
          <a:ln>
            <a:noFill/>
          </a:ln>
        </p:spPr>
        <p:txBody>
          <a:bodyPr spcFirstLastPara="1" wrap="square" lIns="0" tIns="0" rIns="0" bIns="0" anchor="b" anchorCtr="0">
            <a:noAutofit/>
          </a:bodyPr>
          <a:lstStyle/>
          <a:p>
            <a:pPr marL="0" lvl="0" indent="0" algn="l" rtl="0">
              <a:lnSpc>
                <a:spcPct val="90000"/>
              </a:lnSpc>
              <a:spcBef>
                <a:spcPts val="0"/>
              </a:spcBef>
              <a:spcAft>
                <a:spcPts val="0"/>
              </a:spcAft>
              <a:buClr>
                <a:schemeClr val="accent2"/>
              </a:buClr>
              <a:buSzPts val="2800"/>
              <a:buFont typeface="Arial"/>
              <a:buNone/>
            </a:pPr>
            <a:r>
              <a:rPr lang="en-US"/>
              <a:t>Batch vs Events</a:t>
            </a:r>
            <a:endParaRPr/>
          </a:p>
        </p:txBody>
      </p:sp>
      <p:sp>
        <p:nvSpPr>
          <p:cNvPr id="919" name="Google Shape;919;p84"/>
          <p:cNvSpPr txBox="1">
            <a:spLocks noGrp="1"/>
          </p:cNvSpPr>
          <p:nvPr>
            <p:ph type="subTitle" idx="5"/>
          </p:nvPr>
        </p:nvSpPr>
        <p:spPr>
          <a:xfrm>
            <a:off x="592866" y="811830"/>
            <a:ext cx="10962687" cy="247743"/>
          </a:xfrm>
          <a:prstGeom prst="rect">
            <a:avLst/>
          </a:prstGeom>
          <a:noFill/>
          <a:ln>
            <a:noFill/>
          </a:ln>
        </p:spPr>
        <p:txBody>
          <a:bodyPr spcFirstLastPara="1" wrap="square" lIns="0" tIns="0" rIns="0" bIns="0" anchor="t" anchorCtr="0">
            <a:noAutofit/>
          </a:bodyPr>
          <a:lstStyle/>
          <a:p>
            <a:pPr marL="457200" lvl="0" indent="-342900" algn="l" rtl="0">
              <a:lnSpc>
                <a:spcPct val="100000"/>
              </a:lnSpc>
              <a:spcBef>
                <a:spcPts val="0"/>
              </a:spcBef>
              <a:spcAft>
                <a:spcPts val="0"/>
              </a:spcAft>
              <a:buSzPts val="1800"/>
              <a:buNone/>
            </a:pPr>
            <a:r>
              <a:rPr lang="en-US"/>
              <a:t>Why Use One Or The Other?</a:t>
            </a:r>
            <a:endParaRPr/>
          </a:p>
        </p:txBody>
      </p:sp>
      <p:pic>
        <p:nvPicPr>
          <p:cNvPr id="920" name="Google Shape;920;p84"/>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454275" y="2919727"/>
            <a:ext cx="685801" cy="685824"/>
          </a:xfrm>
          <a:prstGeom prst="rect">
            <a:avLst/>
          </a:prstGeom>
          <a:noFill/>
          <a:ln>
            <a:noFill/>
          </a:ln>
        </p:spPr>
      </p:pic>
      <p:pic>
        <p:nvPicPr>
          <p:cNvPr id="921" name="Google Shape;921;p84"/>
          <p:cNvPicPr preferRelativeResize="0"/>
          <p:nvPr/>
        </p:nvPicPr>
        <p:blipFill>
          <a:blip r:embed="rId4" cstate="screen">
            <a:alphaModFix/>
            <a:extLst>
              <a:ext uri="{28A0092B-C50C-407E-A947-70E740481C1C}">
                <a14:useLocalDpi xmlns:a14="http://schemas.microsoft.com/office/drawing/2010/main"/>
              </a:ext>
            </a:extLst>
          </a:blip>
          <a:stretch>
            <a:fillRect/>
          </a:stretch>
        </p:blipFill>
        <p:spPr>
          <a:xfrm>
            <a:off x="528609" y="4733350"/>
            <a:ext cx="685800" cy="685800"/>
          </a:xfrm>
          <a:prstGeom prst="rect">
            <a:avLst/>
          </a:prstGeom>
          <a:noFill/>
          <a:ln>
            <a:noFill/>
          </a:ln>
        </p:spPr>
      </p:pic>
      <p:pic>
        <p:nvPicPr>
          <p:cNvPr id="922" name="Google Shape;922;p84"/>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6780225" y="2971802"/>
            <a:ext cx="685801" cy="685824"/>
          </a:xfrm>
          <a:prstGeom prst="rect">
            <a:avLst/>
          </a:prstGeom>
          <a:noFill/>
          <a:ln>
            <a:noFill/>
          </a:ln>
        </p:spPr>
      </p:pic>
      <p:pic>
        <p:nvPicPr>
          <p:cNvPr id="923" name="Google Shape;923;p84"/>
          <p:cNvPicPr preferRelativeResize="0"/>
          <p:nvPr/>
        </p:nvPicPr>
        <p:blipFill>
          <a:blip r:embed="rId4" cstate="screen">
            <a:alphaModFix/>
            <a:extLst>
              <a:ext uri="{28A0092B-C50C-407E-A947-70E740481C1C}">
                <a14:useLocalDpi xmlns:a14="http://schemas.microsoft.com/office/drawing/2010/main"/>
              </a:ext>
            </a:extLst>
          </a:blip>
          <a:stretch>
            <a:fillRect/>
          </a:stretch>
        </p:blipFill>
        <p:spPr>
          <a:xfrm>
            <a:off x="6780234" y="4114800"/>
            <a:ext cx="685800" cy="6858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927"/>
        <p:cNvGrpSpPr/>
        <p:nvPr/>
      </p:nvGrpSpPr>
      <p:grpSpPr>
        <a:xfrm>
          <a:off x="0" y="0"/>
          <a:ext cx="0" cy="0"/>
          <a:chOff x="0" y="0"/>
          <a:chExt cx="0" cy="0"/>
        </a:xfrm>
      </p:grpSpPr>
      <p:sp>
        <p:nvSpPr>
          <p:cNvPr id="928" name="Google Shape;928;p85"/>
          <p:cNvSpPr txBox="1">
            <a:spLocks noGrp="1"/>
          </p:cNvSpPr>
          <p:nvPr>
            <p:ph type="body" idx="1"/>
          </p:nvPr>
        </p:nvSpPr>
        <p:spPr>
          <a:xfrm>
            <a:off x="608014" y="2514600"/>
            <a:ext cx="5485844" cy="1828799"/>
          </a:xfrm>
          <a:prstGeom prst="rect">
            <a:avLst/>
          </a:prstGeom>
          <a:noFill/>
          <a:ln>
            <a:noFill/>
          </a:ln>
        </p:spPr>
        <p:txBody>
          <a:bodyPr spcFirstLastPara="1" wrap="square" lIns="0" tIns="0" rIns="0" bIns="0" anchor="ctr" anchorCtr="0">
            <a:noAutofit/>
          </a:bodyPr>
          <a:lstStyle/>
          <a:p>
            <a:pPr marL="457200" lvl="0" indent="-434340" algn="l" rtl="0">
              <a:lnSpc>
                <a:spcPct val="100000"/>
              </a:lnSpc>
              <a:spcBef>
                <a:spcPts val="0"/>
              </a:spcBef>
              <a:spcAft>
                <a:spcPts val="0"/>
              </a:spcAft>
              <a:buSzPts val="3240"/>
              <a:buChar char="​"/>
            </a:pPr>
            <a:r>
              <a:rPr lang="en-US"/>
              <a:t>Scaling Up</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932"/>
        <p:cNvGrpSpPr/>
        <p:nvPr/>
      </p:nvGrpSpPr>
      <p:grpSpPr>
        <a:xfrm>
          <a:off x="0" y="0"/>
          <a:ext cx="0" cy="0"/>
          <a:chOff x="0" y="0"/>
          <a:chExt cx="0" cy="0"/>
        </a:xfrm>
      </p:grpSpPr>
      <p:sp>
        <p:nvSpPr>
          <p:cNvPr id="933" name="Google Shape;933;p86"/>
          <p:cNvSpPr txBox="1">
            <a:spLocks noGrp="1"/>
          </p:cNvSpPr>
          <p:nvPr>
            <p:ph type="title"/>
          </p:nvPr>
        </p:nvSpPr>
        <p:spPr>
          <a:xfrm>
            <a:off x="579809" y="412751"/>
            <a:ext cx="11001004" cy="381000"/>
          </a:xfrm>
          <a:prstGeom prst="rect">
            <a:avLst/>
          </a:prstGeom>
          <a:noFill/>
          <a:ln>
            <a:noFill/>
          </a:ln>
        </p:spPr>
        <p:txBody>
          <a:bodyPr spcFirstLastPara="1" wrap="square" lIns="0" tIns="0" rIns="0" bIns="0" anchor="b" anchorCtr="0">
            <a:noAutofit/>
          </a:bodyPr>
          <a:lstStyle/>
          <a:p>
            <a:pPr marL="0" lvl="0" indent="0" algn="l" rtl="0">
              <a:lnSpc>
                <a:spcPct val="90000"/>
              </a:lnSpc>
              <a:spcBef>
                <a:spcPts val="0"/>
              </a:spcBef>
              <a:spcAft>
                <a:spcPts val="0"/>
              </a:spcAft>
              <a:buClr>
                <a:schemeClr val="accent2"/>
              </a:buClr>
              <a:buSzPts val="2800"/>
              <a:buFont typeface="Arial"/>
              <a:buNone/>
            </a:pPr>
            <a:r>
              <a:rPr lang="en-US"/>
              <a:t>Parallel Processing Strategies</a:t>
            </a:r>
            <a:endParaRPr/>
          </a:p>
        </p:txBody>
      </p:sp>
      <p:sp>
        <p:nvSpPr>
          <p:cNvPr id="934" name="Google Shape;934;p86"/>
          <p:cNvSpPr txBox="1">
            <a:spLocks noGrp="1"/>
          </p:cNvSpPr>
          <p:nvPr>
            <p:ph type="subTitle" idx="1"/>
          </p:nvPr>
        </p:nvSpPr>
        <p:spPr>
          <a:xfrm>
            <a:off x="592866" y="811830"/>
            <a:ext cx="10962687" cy="247743"/>
          </a:xfrm>
          <a:prstGeom prst="rect">
            <a:avLst/>
          </a:prstGeom>
          <a:noFill/>
          <a:ln>
            <a:noFill/>
          </a:ln>
        </p:spPr>
        <p:txBody>
          <a:bodyPr spcFirstLastPara="1" wrap="square" lIns="0" tIns="0" rIns="0" bIns="0" anchor="t" anchorCtr="0">
            <a:noAutofit/>
          </a:bodyPr>
          <a:lstStyle/>
          <a:p>
            <a:pPr marL="457200" lvl="0" indent="-342900" algn="l" rtl="0">
              <a:lnSpc>
                <a:spcPct val="100000"/>
              </a:lnSpc>
              <a:spcBef>
                <a:spcPts val="0"/>
              </a:spcBef>
              <a:spcAft>
                <a:spcPts val="0"/>
              </a:spcAft>
              <a:buSzPts val="1800"/>
              <a:buNone/>
            </a:pPr>
            <a:r>
              <a:rPr lang="en-US"/>
              <a:t>Local and Remote</a:t>
            </a:r>
            <a:endParaRPr/>
          </a:p>
        </p:txBody>
      </p:sp>
      <p:sp>
        <p:nvSpPr>
          <p:cNvPr id="935" name="Google Shape;935;p86"/>
          <p:cNvSpPr txBox="1">
            <a:spLocks noGrp="1"/>
          </p:cNvSpPr>
          <p:nvPr>
            <p:ph type="body" idx="2"/>
          </p:nvPr>
        </p:nvSpPr>
        <p:spPr>
          <a:xfrm>
            <a:off x="842673" y="4269508"/>
            <a:ext cx="2286000" cy="1458912"/>
          </a:xfrm>
          <a:prstGeom prst="rect">
            <a:avLst/>
          </a:prstGeom>
          <a:noFill/>
          <a:ln>
            <a:noFill/>
          </a:ln>
        </p:spPr>
        <p:txBody>
          <a:bodyPr spcFirstLastPara="1" wrap="square" lIns="0" tIns="0" rIns="0" bIns="0" anchor="t" anchorCtr="0">
            <a:noAutofit/>
          </a:bodyPr>
          <a:lstStyle/>
          <a:p>
            <a:pPr marL="0" lvl="0" indent="-137160" algn="ctr" rtl="0">
              <a:lnSpc>
                <a:spcPct val="100000"/>
              </a:lnSpc>
              <a:spcBef>
                <a:spcPts val="600"/>
              </a:spcBef>
              <a:spcAft>
                <a:spcPts val="0"/>
              </a:spcAft>
              <a:buSzPts val="2160"/>
              <a:buChar char="​"/>
            </a:pPr>
            <a:r>
              <a:rPr lang="en-US" sz="1400"/>
              <a:t>Run any individual Step in multiple threads on one host</a:t>
            </a:r>
            <a:endParaRPr/>
          </a:p>
        </p:txBody>
      </p:sp>
      <p:sp>
        <p:nvSpPr>
          <p:cNvPr id="936" name="Google Shape;936;p86"/>
          <p:cNvSpPr txBox="1">
            <a:spLocks noGrp="1"/>
          </p:cNvSpPr>
          <p:nvPr>
            <p:ph type="body" idx="3"/>
          </p:nvPr>
        </p:nvSpPr>
        <p:spPr>
          <a:xfrm>
            <a:off x="3579813" y="4269508"/>
            <a:ext cx="2286000" cy="1458912"/>
          </a:xfrm>
          <a:prstGeom prst="rect">
            <a:avLst/>
          </a:prstGeom>
          <a:noFill/>
          <a:ln>
            <a:noFill/>
          </a:ln>
        </p:spPr>
        <p:txBody>
          <a:bodyPr spcFirstLastPara="1" wrap="square" lIns="0" tIns="0" rIns="0" bIns="0" anchor="t" anchorCtr="0">
            <a:noAutofit/>
          </a:bodyPr>
          <a:lstStyle/>
          <a:p>
            <a:pPr marL="0" lvl="0" indent="-137160" algn="ctr" rtl="0">
              <a:lnSpc>
                <a:spcPct val="100000"/>
              </a:lnSpc>
              <a:spcBef>
                <a:spcPts val="600"/>
              </a:spcBef>
              <a:spcAft>
                <a:spcPts val="0"/>
              </a:spcAft>
              <a:buSzPts val="2160"/>
              <a:buChar char="​"/>
            </a:pPr>
            <a:r>
              <a:rPr lang="en-US" sz="1400"/>
              <a:t>Run two or more Steps in parallel on one host</a:t>
            </a:r>
            <a:endParaRPr/>
          </a:p>
        </p:txBody>
      </p:sp>
      <p:sp>
        <p:nvSpPr>
          <p:cNvPr id="937" name="Google Shape;937;p86"/>
          <p:cNvSpPr txBox="1">
            <a:spLocks noGrp="1"/>
          </p:cNvSpPr>
          <p:nvPr>
            <p:ph type="body" idx="4"/>
          </p:nvPr>
        </p:nvSpPr>
        <p:spPr>
          <a:xfrm>
            <a:off x="6323013" y="4269508"/>
            <a:ext cx="2286000" cy="1458912"/>
          </a:xfrm>
          <a:prstGeom prst="rect">
            <a:avLst/>
          </a:prstGeom>
          <a:noFill/>
          <a:ln>
            <a:noFill/>
          </a:ln>
        </p:spPr>
        <p:txBody>
          <a:bodyPr spcFirstLastPara="1" wrap="square" lIns="0" tIns="0" rIns="0" bIns="0" anchor="t" anchorCtr="0">
            <a:noAutofit/>
          </a:bodyPr>
          <a:lstStyle/>
          <a:p>
            <a:pPr marL="0" lvl="0" indent="-137160" algn="ctr" rtl="0">
              <a:lnSpc>
                <a:spcPct val="100000"/>
              </a:lnSpc>
              <a:spcBef>
                <a:spcPts val="600"/>
              </a:spcBef>
              <a:spcAft>
                <a:spcPts val="0"/>
              </a:spcAft>
              <a:buSzPts val="2160"/>
              <a:buChar char="​"/>
            </a:pPr>
            <a:r>
              <a:rPr lang="en-US" sz="1400"/>
              <a:t>Manager Step slices the input data into Chunks and posts them to middleware (message queue).</a:t>
            </a:r>
            <a:endParaRPr/>
          </a:p>
          <a:p>
            <a:pPr marL="0" lvl="0" indent="-137160" algn="ctr" rtl="0">
              <a:lnSpc>
                <a:spcPct val="100000"/>
              </a:lnSpc>
              <a:spcBef>
                <a:spcPts val="600"/>
              </a:spcBef>
              <a:spcAft>
                <a:spcPts val="0"/>
              </a:spcAft>
              <a:buSzPts val="2160"/>
              <a:buChar char="​"/>
            </a:pPr>
            <a:r>
              <a:rPr lang="en-US" sz="1400"/>
              <a:t>Worker Steps take chunks from the queue for processing.</a:t>
            </a:r>
            <a:endParaRPr/>
          </a:p>
        </p:txBody>
      </p:sp>
      <p:sp>
        <p:nvSpPr>
          <p:cNvPr id="938" name="Google Shape;938;p86"/>
          <p:cNvSpPr txBox="1">
            <a:spLocks noGrp="1"/>
          </p:cNvSpPr>
          <p:nvPr>
            <p:ph type="body" idx="5"/>
          </p:nvPr>
        </p:nvSpPr>
        <p:spPr>
          <a:xfrm>
            <a:off x="9066213" y="4269508"/>
            <a:ext cx="2286000" cy="1458912"/>
          </a:xfrm>
          <a:prstGeom prst="rect">
            <a:avLst/>
          </a:prstGeom>
          <a:noFill/>
          <a:ln>
            <a:noFill/>
          </a:ln>
        </p:spPr>
        <p:txBody>
          <a:bodyPr spcFirstLastPara="1" wrap="square" lIns="0" tIns="0" rIns="0" bIns="0" anchor="t" anchorCtr="0">
            <a:noAutofit/>
          </a:bodyPr>
          <a:lstStyle/>
          <a:p>
            <a:pPr marL="0" lvl="0" indent="-137160" algn="ctr" rtl="0">
              <a:lnSpc>
                <a:spcPct val="100000"/>
              </a:lnSpc>
              <a:spcBef>
                <a:spcPts val="600"/>
              </a:spcBef>
              <a:spcAft>
                <a:spcPts val="0"/>
              </a:spcAft>
              <a:buSzPts val="2160"/>
              <a:buChar char="​"/>
            </a:pPr>
            <a:r>
              <a:rPr lang="en-US" sz="1400"/>
              <a:t>Like Remote Chunking, but the Manager Step knows how to talk to the compute fabric to directly schedule remote Step execution</a:t>
            </a:r>
            <a:endParaRPr/>
          </a:p>
        </p:txBody>
      </p:sp>
      <p:sp>
        <p:nvSpPr>
          <p:cNvPr id="939" name="Google Shape;939;p86"/>
          <p:cNvSpPr txBox="1"/>
          <p:nvPr/>
        </p:nvSpPr>
        <p:spPr>
          <a:xfrm>
            <a:off x="1267367" y="2743200"/>
            <a:ext cx="1436612" cy="52322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1400" b="0" i="0" u="none" strike="noStrike" cap="none">
                <a:solidFill>
                  <a:schemeClr val="lt1"/>
                </a:solidFill>
                <a:latin typeface="Arial"/>
                <a:ea typeface="Arial"/>
                <a:cs typeface="Arial"/>
                <a:sym typeface="Arial"/>
              </a:rPr>
              <a:t>Multi-Threaded </a:t>
            </a:r>
            <a:endParaRPr/>
          </a:p>
          <a:p>
            <a:pPr marL="0" marR="0" lvl="0" indent="0" algn="ctr" rtl="0">
              <a:lnSpc>
                <a:spcPct val="100000"/>
              </a:lnSpc>
              <a:spcBef>
                <a:spcPts val="0"/>
              </a:spcBef>
              <a:spcAft>
                <a:spcPts val="0"/>
              </a:spcAft>
              <a:buNone/>
            </a:pPr>
            <a:r>
              <a:rPr lang="en-US" sz="1400" b="0" i="0" u="none" strike="noStrike" cap="none">
                <a:solidFill>
                  <a:schemeClr val="lt1"/>
                </a:solidFill>
                <a:latin typeface="Arial"/>
                <a:ea typeface="Arial"/>
                <a:cs typeface="Arial"/>
                <a:sym typeface="Arial"/>
              </a:rPr>
              <a:t>Step</a:t>
            </a:r>
            <a:endParaRPr/>
          </a:p>
        </p:txBody>
      </p:sp>
      <p:sp>
        <p:nvSpPr>
          <p:cNvPr id="940" name="Google Shape;940;p86"/>
          <p:cNvSpPr txBox="1"/>
          <p:nvPr/>
        </p:nvSpPr>
        <p:spPr>
          <a:xfrm>
            <a:off x="4331519" y="2743200"/>
            <a:ext cx="782587" cy="52322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1400" b="0" i="0" u="none" strike="noStrike" cap="none">
                <a:solidFill>
                  <a:schemeClr val="lt1"/>
                </a:solidFill>
                <a:latin typeface="Arial"/>
                <a:ea typeface="Arial"/>
                <a:cs typeface="Arial"/>
                <a:sym typeface="Arial"/>
              </a:rPr>
              <a:t>Parallel</a:t>
            </a:r>
            <a:endParaRPr/>
          </a:p>
          <a:p>
            <a:pPr marL="0" marR="0" lvl="0" indent="0" algn="ctr" rtl="0">
              <a:lnSpc>
                <a:spcPct val="100000"/>
              </a:lnSpc>
              <a:spcBef>
                <a:spcPts val="0"/>
              </a:spcBef>
              <a:spcAft>
                <a:spcPts val="0"/>
              </a:spcAft>
              <a:buNone/>
            </a:pPr>
            <a:r>
              <a:rPr lang="en-US" sz="1400" b="0" i="0" u="none" strike="noStrike" cap="none">
                <a:solidFill>
                  <a:schemeClr val="lt1"/>
                </a:solidFill>
                <a:latin typeface="Arial"/>
                <a:ea typeface="Arial"/>
                <a:cs typeface="Arial"/>
                <a:sym typeface="Arial"/>
              </a:rPr>
              <a:t>Steps</a:t>
            </a:r>
            <a:endParaRPr/>
          </a:p>
        </p:txBody>
      </p:sp>
      <p:sp>
        <p:nvSpPr>
          <p:cNvPr id="941" name="Google Shape;941;p86"/>
          <p:cNvSpPr txBox="1"/>
          <p:nvPr/>
        </p:nvSpPr>
        <p:spPr>
          <a:xfrm>
            <a:off x="6657137" y="2743200"/>
            <a:ext cx="1617751" cy="52322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1400" b="0" i="0" u="none" strike="noStrike" cap="none">
                <a:solidFill>
                  <a:schemeClr val="lt1"/>
                </a:solidFill>
                <a:latin typeface="Arial"/>
                <a:ea typeface="Arial"/>
                <a:cs typeface="Arial"/>
                <a:sym typeface="Arial"/>
              </a:rPr>
              <a:t>Remote Chunking</a:t>
            </a:r>
            <a:endParaRPr/>
          </a:p>
          <a:p>
            <a:pPr marL="0" marR="0" lvl="0" indent="0" algn="ctr" rtl="0">
              <a:lnSpc>
                <a:spcPct val="100000"/>
              </a:lnSpc>
              <a:spcBef>
                <a:spcPts val="0"/>
              </a:spcBef>
              <a:spcAft>
                <a:spcPts val="0"/>
              </a:spcAft>
              <a:buNone/>
            </a:pPr>
            <a:r>
              <a:rPr lang="en-US" sz="1400" b="0" i="0" u="none" strike="noStrike" cap="none">
                <a:solidFill>
                  <a:schemeClr val="lt1"/>
                </a:solidFill>
                <a:latin typeface="Arial"/>
                <a:ea typeface="Arial"/>
                <a:cs typeface="Arial"/>
                <a:sym typeface="Arial"/>
              </a:rPr>
              <a:t>Of Step</a:t>
            </a:r>
            <a:endParaRPr/>
          </a:p>
        </p:txBody>
      </p:sp>
      <p:sp>
        <p:nvSpPr>
          <p:cNvPr id="942" name="Google Shape;942;p86"/>
          <p:cNvSpPr txBox="1"/>
          <p:nvPr/>
        </p:nvSpPr>
        <p:spPr>
          <a:xfrm>
            <a:off x="9643994" y="2743200"/>
            <a:ext cx="1130438" cy="52322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1400" b="0" i="0" u="none" strike="noStrike" cap="none">
                <a:solidFill>
                  <a:schemeClr val="lt1"/>
                </a:solidFill>
                <a:latin typeface="Arial"/>
                <a:ea typeface="Arial"/>
                <a:cs typeface="Arial"/>
                <a:sym typeface="Arial"/>
              </a:rPr>
              <a:t>Partitioning </a:t>
            </a:r>
            <a:endParaRPr/>
          </a:p>
          <a:p>
            <a:pPr marL="0" marR="0" lvl="0" indent="0" algn="ctr" rtl="0">
              <a:lnSpc>
                <a:spcPct val="100000"/>
              </a:lnSpc>
              <a:spcBef>
                <a:spcPts val="0"/>
              </a:spcBef>
              <a:spcAft>
                <a:spcPts val="0"/>
              </a:spcAft>
              <a:buNone/>
            </a:pPr>
            <a:r>
              <a:rPr lang="en-US" sz="1400" b="0" i="0" u="none" strike="noStrike" cap="none">
                <a:solidFill>
                  <a:schemeClr val="lt1"/>
                </a:solidFill>
                <a:latin typeface="Arial"/>
                <a:ea typeface="Arial"/>
                <a:cs typeface="Arial"/>
                <a:sym typeface="Arial"/>
              </a:rPr>
              <a:t>A Step</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946"/>
        <p:cNvGrpSpPr/>
        <p:nvPr/>
      </p:nvGrpSpPr>
      <p:grpSpPr>
        <a:xfrm>
          <a:off x="0" y="0"/>
          <a:ext cx="0" cy="0"/>
          <a:chOff x="0" y="0"/>
          <a:chExt cx="0" cy="0"/>
        </a:xfrm>
      </p:grpSpPr>
      <p:sp>
        <p:nvSpPr>
          <p:cNvPr id="947" name="Google Shape;947;p87"/>
          <p:cNvSpPr txBox="1">
            <a:spLocks noGrp="1"/>
          </p:cNvSpPr>
          <p:nvPr>
            <p:ph type="title"/>
          </p:nvPr>
        </p:nvSpPr>
        <p:spPr>
          <a:xfrm>
            <a:off x="579809" y="412751"/>
            <a:ext cx="11001004" cy="381000"/>
          </a:xfrm>
          <a:prstGeom prst="rect">
            <a:avLst/>
          </a:prstGeom>
          <a:noFill/>
          <a:ln>
            <a:noFill/>
          </a:ln>
        </p:spPr>
        <p:txBody>
          <a:bodyPr spcFirstLastPara="1" wrap="square" lIns="0" tIns="0" rIns="0" bIns="0" anchor="b" anchorCtr="0">
            <a:noAutofit/>
          </a:bodyPr>
          <a:lstStyle/>
          <a:p>
            <a:pPr marL="0" lvl="0" indent="0" algn="l" rtl="0">
              <a:lnSpc>
                <a:spcPct val="90000"/>
              </a:lnSpc>
              <a:spcBef>
                <a:spcPts val="0"/>
              </a:spcBef>
              <a:spcAft>
                <a:spcPts val="0"/>
              </a:spcAft>
              <a:buClr>
                <a:schemeClr val="accent2"/>
              </a:buClr>
              <a:buSzPts val="2800"/>
              <a:buFont typeface="Arial"/>
              <a:buNone/>
            </a:pPr>
            <a:r>
              <a:rPr lang="en-US"/>
              <a:t>Remote Chunking</a:t>
            </a:r>
            <a:endParaRPr/>
          </a:p>
        </p:txBody>
      </p:sp>
      <p:sp>
        <p:nvSpPr>
          <p:cNvPr id="948" name="Google Shape;948;p87"/>
          <p:cNvSpPr txBox="1">
            <a:spLocks noGrp="1"/>
          </p:cNvSpPr>
          <p:nvPr>
            <p:ph type="body" idx="1"/>
          </p:nvPr>
        </p:nvSpPr>
        <p:spPr>
          <a:xfrm>
            <a:off x="8380413" y="1600200"/>
            <a:ext cx="3808412" cy="4572000"/>
          </a:xfrm>
          <a:prstGeom prst="rect">
            <a:avLst/>
          </a:prstGeom>
          <a:noFill/>
          <a:ln>
            <a:noFill/>
          </a:ln>
        </p:spPr>
        <p:txBody>
          <a:bodyPr spcFirstLastPara="1" wrap="square" lIns="0" tIns="457200" rIns="594350" bIns="457200" anchor="t" anchorCtr="0">
            <a:noAutofit/>
          </a:bodyPr>
          <a:lstStyle/>
          <a:p>
            <a:pPr marL="457200" lvl="0" indent="-331470" algn="l" rtl="0">
              <a:lnSpc>
                <a:spcPct val="100000"/>
              </a:lnSpc>
              <a:spcBef>
                <a:spcPts val="1800"/>
              </a:spcBef>
              <a:spcAft>
                <a:spcPts val="0"/>
              </a:spcAft>
              <a:buSzPts val="1620"/>
              <a:buChar char="​"/>
            </a:pPr>
            <a:r>
              <a:rPr lang="en-US"/>
              <a:t>Middleware must guarantee to not lose messages</a:t>
            </a:r>
            <a:endParaRPr/>
          </a:p>
        </p:txBody>
      </p:sp>
      <p:sp>
        <p:nvSpPr>
          <p:cNvPr id="949" name="Google Shape;949;p87"/>
          <p:cNvSpPr txBox="1">
            <a:spLocks noGrp="1"/>
          </p:cNvSpPr>
          <p:nvPr>
            <p:ph type="subTitle" idx="2"/>
          </p:nvPr>
        </p:nvSpPr>
        <p:spPr>
          <a:xfrm>
            <a:off x="592866" y="811830"/>
            <a:ext cx="10962687" cy="247743"/>
          </a:xfrm>
          <a:prstGeom prst="rect">
            <a:avLst/>
          </a:prstGeom>
          <a:noFill/>
          <a:ln>
            <a:noFill/>
          </a:ln>
        </p:spPr>
        <p:txBody>
          <a:bodyPr spcFirstLastPara="1" wrap="square" lIns="0" tIns="0" rIns="0" bIns="0" anchor="t" anchorCtr="0">
            <a:noAutofit/>
          </a:bodyPr>
          <a:lstStyle/>
          <a:p>
            <a:pPr marL="457200" lvl="0" indent="-342900" algn="l" rtl="0">
              <a:lnSpc>
                <a:spcPct val="100000"/>
              </a:lnSpc>
              <a:spcBef>
                <a:spcPts val="0"/>
              </a:spcBef>
              <a:spcAft>
                <a:spcPts val="0"/>
              </a:spcAft>
              <a:buSzPts val="1800"/>
              <a:buNone/>
            </a:pPr>
            <a:r>
              <a:rPr lang="en-US"/>
              <a:t>Sharing The Load With Messaging</a:t>
            </a:r>
            <a:endParaRPr/>
          </a:p>
        </p:txBody>
      </p:sp>
      <p:pic>
        <p:nvPicPr>
          <p:cNvPr id="950" name="Google Shape;950;p87"/>
          <p:cNvPicPr preferRelativeResize="0"/>
          <p:nvPr/>
        </p:nvPicPr>
        <p:blipFill rotWithShape="1">
          <a:blip r:embed="rId3">
            <a:alphaModFix/>
          </a:blip>
          <a:srcRect/>
          <a:stretch/>
        </p:blipFill>
        <p:spPr>
          <a:xfrm>
            <a:off x="372750" y="1758950"/>
            <a:ext cx="7366000" cy="42545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954"/>
        <p:cNvGrpSpPr/>
        <p:nvPr/>
      </p:nvGrpSpPr>
      <p:grpSpPr>
        <a:xfrm>
          <a:off x="0" y="0"/>
          <a:ext cx="0" cy="0"/>
          <a:chOff x="0" y="0"/>
          <a:chExt cx="0" cy="0"/>
        </a:xfrm>
      </p:grpSpPr>
      <p:sp>
        <p:nvSpPr>
          <p:cNvPr id="955" name="Google Shape;955;p88"/>
          <p:cNvSpPr txBox="1">
            <a:spLocks noGrp="1"/>
          </p:cNvSpPr>
          <p:nvPr>
            <p:ph type="title"/>
          </p:nvPr>
        </p:nvSpPr>
        <p:spPr>
          <a:xfrm>
            <a:off x="579809" y="412751"/>
            <a:ext cx="11001004" cy="381000"/>
          </a:xfrm>
          <a:prstGeom prst="rect">
            <a:avLst/>
          </a:prstGeom>
          <a:noFill/>
          <a:ln>
            <a:noFill/>
          </a:ln>
        </p:spPr>
        <p:txBody>
          <a:bodyPr spcFirstLastPara="1" wrap="square" lIns="0" tIns="0" rIns="0" bIns="0" anchor="b" anchorCtr="0">
            <a:noAutofit/>
          </a:bodyPr>
          <a:lstStyle/>
          <a:p>
            <a:pPr marL="0" lvl="0" indent="0" algn="l" rtl="0">
              <a:lnSpc>
                <a:spcPct val="90000"/>
              </a:lnSpc>
              <a:spcBef>
                <a:spcPts val="0"/>
              </a:spcBef>
              <a:spcAft>
                <a:spcPts val="0"/>
              </a:spcAft>
              <a:buClr>
                <a:schemeClr val="accent2"/>
              </a:buClr>
              <a:buSzPts val="2800"/>
              <a:buFont typeface="Arial"/>
              <a:buNone/>
            </a:pPr>
            <a:r>
              <a:rPr lang="en-US"/>
              <a:t>Partitioning</a:t>
            </a:r>
            <a:endParaRPr/>
          </a:p>
        </p:txBody>
      </p:sp>
      <p:sp>
        <p:nvSpPr>
          <p:cNvPr id="956" name="Google Shape;956;p88"/>
          <p:cNvSpPr txBox="1">
            <a:spLocks noGrp="1"/>
          </p:cNvSpPr>
          <p:nvPr>
            <p:ph type="body" idx="1"/>
          </p:nvPr>
        </p:nvSpPr>
        <p:spPr>
          <a:xfrm>
            <a:off x="8380413" y="1600200"/>
            <a:ext cx="3808412" cy="4572000"/>
          </a:xfrm>
          <a:prstGeom prst="rect">
            <a:avLst/>
          </a:prstGeom>
          <a:noFill/>
          <a:ln>
            <a:noFill/>
          </a:ln>
        </p:spPr>
        <p:txBody>
          <a:bodyPr spcFirstLastPara="1" wrap="square" lIns="0" tIns="457200" rIns="594350" bIns="457200" anchor="t" anchorCtr="0">
            <a:noAutofit/>
          </a:bodyPr>
          <a:lstStyle/>
          <a:p>
            <a:pPr marL="457200" lvl="0" indent="-331470" algn="l" rtl="0">
              <a:lnSpc>
                <a:spcPct val="100000"/>
              </a:lnSpc>
              <a:spcBef>
                <a:spcPts val="1800"/>
              </a:spcBef>
              <a:spcAft>
                <a:spcPts val="0"/>
              </a:spcAft>
              <a:buSzPts val="1620"/>
              <a:buChar char="​"/>
            </a:pPr>
            <a:r>
              <a:rPr lang="en-US"/>
              <a:t>PartitionHandler knows how to get a remote Step scheduled and executed on a fabric.</a:t>
            </a:r>
            <a:endParaRPr/>
          </a:p>
          <a:p>
            <a:pPr marL="457200" lvl="0" indent="-331470" algn="l" rtl="0">
              <a:lnSpc>
                <a:spcPct val="100000"/>
              </a:lnSpc>
              <a:spcBef>
                <a:spcPts val="1800"/>
              </a:spcBef>
              <a:spcAft>
                <a:spcPts val="0"/>
              </a:spcAft>
              <a:buSzPts val="1620"/>
              <a:buChar char="​"/>
            </a:pPr>
            <a:r>
              <a:rPr lang="en-US"/>
              <a:t>- Cloud Foundry</a:t>
            </a:r>
            <a:endParaRPr/>
          </a:p>
          <a:p>
            <a:pPr marL="457200" lvl="0" indent="-331470" algn="l" rtl="0">
              <a:lnSpc>
                <a:spcPct val="100000"/>
              </a:lnSpc>
              <a:spcBef>
                <a:spcPts val="1800"/>
              </a:spcBef>
              <a:spcAft>
                <a:spcPts val="0"/>
              </a:spcAft>
              <a:buSzPts val="1620"/>
              <a:buChar char="​"/>
            </a:pPr>
            <a:r>
              <a:rPr lang="en-US"/>
              <a:t>- Kubernetes</a:t>
            </a:r>
            <a:endParaRPr/>
          </a:p>
          <a:p>
            <a:pPr marL="457200" lvl="0" indent="-331470" algn="l" rtl="0">
              <a:lnSpc>
                <a:spcPct val="100000"/>
              </a:lnSpc>
              <a:spcBef>
                <a:spcPts val="1800"/>
              </a:spcBef>
              <a:spcAft>
                <a:spcPts val="0"/>
              </a:spcAft>
              <a:buSzPts val="1620"/>
              <a:buChar char="​"/>
            </a:pPr>
            <a:r>
              <a:rPr lang="en-US"/>
              <a:t>- RMI</a:t>
            </a:r>
            <a:endParaRPr/>
          </a:p>
          <a:p>
            <a:pPr marL="457200" lvl="0" indent="-331470" algn="l" rtl="0">
              <a:lnSpc>
                <a:spcPct val="100000"/>
              </a:lnSpc>
              <a:spcBef>
                <a:spcPts val="1800"/>
              </a:spcBef>
              <a:spcAft>
                <a:spcPts val="0"/>
              </a:spcAft>
              <a:buSzPts val="1620"/>
              <a:buChar char="​"/>
            </a:pPr>
            <a:r>
              <a:rPr lang="en-US"/>
              <a:t>- EJB</a:t>
            </a:r>
            <a:endParaRPr/>
          </a:p>
          <a:p>
            <a:pPr marL="457200" lvl="0" indent="-331470" algn="l" rtl="0">
              <a:lnSpc>
                <a:spcPct val="100000"/>
              </a:lnSpc>
              <a:spcBef>
                <a:spcPts val="1800"/>
              </a:spcBef>
              <a:spcAft>
                <a:spcPts val="0"/>
              </a:spcAft>
              <a:buSzPts val="1620"/>
              <a:buChar char="​"/>
            </a:pPr>
            <a:r>
              <a:rPr lang="en-US"/>
              <a:t>- …</a:t>
            </a:r>
            <a:endParaRPr/>
          </a:p>
        </p:txBody>
      </p:sp>
      <p:sp>
        <p:nvSpPr>
          <p:cNvPr id="957" name="Google Shape;957;p88"/>
          <p:cNvSpPr txBox="1">
            <a:spLocks noGrp="1"/>
          </p:cNvSpPr>
          <p:nvPr>
            <p:ph type="subTitle" idx="2"/>
          </p:nvPr>
        </p:nvSpPr>
        <p:spPr>
          <a:xfrm>
            <a:off x="592866" y="811830"/>
            <a:ext cx="10962687" cy="247743"/>
          </a:xfrm>
          <a:prstGeom prst="rect">
            <a:avLst/>
          </a:prstGeom>
          <a:noFill/>
          <a:ln>
            <a:noFill/>
          </a:ln>
        </p:spPr>
        <p:txBody>
          <a:bodyPr spcFirstLastPara="1" wrap="square" lIns="0" tIns="0" rIns="0" bIns="0" anchor="t" anchorCtr="0">
            <a:noAutofit/>
          </a:bodyPr>
          <a:lstStyle/>
          <a:p>
            <a:pPr marL="457200" lvl="0" indent="-342900" algn="l" rtl="0">
              <a:lnSpc>
                <a:spcPct val="100000"/>
              </a:lnSpc>
              <a:spcBef>
                <a:spcPts val="0"/>
              </a:spcBef>
              <a:spcAft>
                <a:spcPts val="0"/>
              </a:spcAft>
              <a:buSzPts val="1800"/>
              <a:buNone/>
            </a:pPr>
            <a:r>
              <a:rPr lang="en-US"/>
              <a:t>Cloud Native Processing</a:t>
            </a:r>
            <a:endParaRPr/>
          </a:p>
        </p:txBody>
      </p:sp>
      <p:pic>
        <p:nvPicPr>
          <p:cNvPr id="958" name="Google Shape;958;p88"/>
          <p:cNvPicPr preferRelativeResize="0"/>
          <p:nvPr/>
        </p:nvPicPr>
        <p:blipFill rotWithShape="1">
          <a:blip r:embed="rId3">
            <a:alphaModFix/>
          </a:blip>
          <a:srcRect/>
          <a:stretch/>
        </p:blipFill>
        <p:spPr>
          <a:xfrm>
            <a:off x="0" y="1600201"/>
            <a:ext cx="3453332" cy="2083348"/>
          </a:xfrm>
          <a:prstGeom prst="rect">
            <a:avLst/>
          </a:prstGeom>
          <a:noFill/>
          <a:ln>
            <a:noFill/>
          </a:ln>
        </p:spPr>
      </p:pic>
      <p:pic>
        <p:nvPicPr>
          <p:cNvPr id="959" name="Google Shape;959;p88"/>
          <p:cNvPicPr preferRelativeResize="0"/>
          <p:nvPr/>
        </p:nvPicPr>
        <p:blipFill rotWithShape="1">
          <a:blip r:embed="rId4">
            <a:alphaModFix/>
          </a:blip>
          <a:srcRect/>
          <a:stretch/>
        </p:blipFill>
        <p:spPr>
          <a:xfrm>
            <a:off x="3453332" y="3465379"/>
            <a:ext cx="4581395" cy="2706821"/>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963"/>
        <p:cNvGrpSpPr/>
        <p:nvPr/>
      </p:nvGrpSpPr>
      <p:grpSpPr>
        <a:xfrm>
          <a:off x="0" y="0"/>
          <a:ext cx="0" cy="0"/>
          <a:chOff x="0" y="0"/>
          <a:chExt cx="0" cy="0"/>
        </a:xfrm>
      </p:grpSpPr>
      <p:sp>
        <p:nvSpPr>
          <p:cNvPr id="964" name="Google Shape;964;p89"/>
          <p:cNvSpPr txBox="1">
            <a:spLocks noGrp="1"/>
          </p:cNvSpPr>
          <p:nvPr>
            <p:ph type="body" idx="1"/>
          </p:nvPr>
        </p:nvSpPr>
        <p:spPr>
          <a:xfrm>
            <a:off x="608014" y="2514600"/>
            <a:ext cx="5485844" cy="1828799"/>
          </a:xfrm>
          <a:prstGeom prst="rect">
            <a:avLst/>
          </a:prstGeom>
          <a:noFill/>
          <a:ln>
            <a:noFill/>
          </a:ln>
        </p:spPr>
        <p:txBody>
          <a:bodyPr spcFirstLastPara="1" wrap="square" lIns="0" tIns="0" rIns="0" bIns="0" anchor="ctr" anchorCtr="0">
            <a:noAutofit/>
          </a:bodyPr>
          <a:lstStyle/>
          <a:p>
            <a:pPr marL="457200" lvl="0" indent="-434340" algn="l" rtl="0">
              <a:lnSpc>
                <a:spcPct val="100000"/>
              </a:lnSpc>
              <a:spcBef>
                <a:spcPts val="0"/>
              </a:spcBef>
              <a:spcAft>
                <a:spcPts val="0"/>
              </a:spcAft>
              <a:buSzPts val="3240"/>
              <a:buChar char="​"/>
            </a:pPr>
            <a:r>
              <a:rPr lang="en-US"/>
              <a:t>Let’s Write A Job</a:t>
            </a:r>
            <a:endParaRPr/>
          </a:p>
        </p:txBody>
      </p:sp>
      <p:sp>
        <p:nvSpPr>
          <p:cNvPr id="965" name="Google Shape;965;p89"/>
          <p:cNvSpPr txBox="1"/>
          <p:nvPr/>
        </p:nvSpPr>
        <p:spPr>
          <a:xfrm>
            <a:off x="7678756" y="6268597"/>
            <a:ext cx="3676006" cy="3077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sng" strike="noStrike" cap="none">
                <a:solidFill>
                  <a:srgbClr val="000000"/>
                </a:solidFill>
                <a:latin typeface="Arial"/>
                <a:ea typeface="Arial"/>
                <a:cs typeface="Arial"/>
                <a:sym typeface="Arial"/>
                <a:hlinkClick r:id="rId3"/>
              </a:rPr>
              <a:t>https://spring.io/guides/gs/batch-processing/</a:t>
            </a:r>
            <a:endParaRPr sz="1400" b="0" i="0" u="none" strike="noStrike" cap="none">
              <a:solidFill>
                <a:srgbClr val="000000"/>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969"/>
        <p:cNvGrpSpPr/>
        <p:nvPr/>
      </p:nvGrpSpPr>
      <p:grpSpPr>
        <a:xfrm>
          <a:off x="0" y="0"/>
          <a:ext cx="0" cy="0"/>
          <a:chOff x="0" y="0"/>
          <a:chExt cx="0" cy="0"/>
        </a:xfrm>
      </p:grpSpPr>
      <p:sp>
        <p:nvSpPr>
          <p:cNvPr id="970" name="Google Shape;970;p90"/>
          <p:cNvSpPr txBox="1">
            <a:spLocks noGrp="1"/>
          </p:cNvSpPr>
          <p:nvPr>
            <p:ph type="title"/>
          </p:nvPr>
        </p:nvSpPr>
        <p:spPr>
          <a:xfrm>
            <a:off x="579809" y="412751"/>
            <a:ext cx="11001004" cy="381000"/>
          </a:xfrm>
          <a:prstGeom prst="rect">
            <a:avLst/>
          </a:prstGeom>
          <a:noFill/>
          <a:ln>
            <a:noFill/>
          </a:ln>
        </p:spPr>
        <p:txBody>
          <a:bodyPr spcFirstLastPara="1" wrap="square" lIns="0" tIns="0" rIns="0" bIns="0" anchor="b" anchorCtr="0">
            <a:noAutofit/>
          </a:bodyPr>
          <a:lstStyle/>
          <a:p>
            <a:pPr marL="0" lvl="0" indent="0" algn="l" rtl="0">
              <a:lnSpc>
                <a:spcPct val="90000"/>
              </a:lnSpc>
              <a:spcBef>
                <a:spcPts val="0"/>
              </a:spcBef>
              <a:spcAft>
                <a:spcPts val="0"/>
              </a:spcAft>
              <a:buClr>
                <a:schemeClr val="accent2"/>
              </a:buClr>
              <a:buSzPts val="2800"/>
              <a:buFont typeface="Arial"/>
              <a:buNone/>
            </a:pPr>
            <a:r>
              <a:rPr lang="en-US"/>
              <a:t>Create A Business Class</a:t>
            </a:r>
            <a:endParaRPr/>
          </a:p>
        </p:txBody>
      </p:sp>
      <p:sp>
        <p:nvSpPr>
          <p:cNvPr id="971" name="Google Shape;971;p90"/>
          <p:cNvSpPr txBox="1">
            <a:spLocks noGrp="1"/>
          </p:cNvSpPr>
          <p:nvPr>
            <p:ph type="subTitle" idx="2"/>
          </p:nvPr>
        </p:nvSpPr>
        <p:spPr>
          <a:xfrm>
            <a:off x="592866" y="811830"/>
            <a:ext cx="10962687" cy="247743"/>
          </a:xfrm>
          <a:prstGeom prst="rect">
            <a:avLst/>
          </a:prstGeom>
          <a:noFill/>
          <a:ln>
            <a:noFill/>
          </a:ln>
        </p:spPr>
        <p:txBody>
          <a:bodyPr spcFirstLastPara="1" wrap="square" lIns="0" tIns="0" rIns="0" bIns="0" anchor="t" anchorCtr="0">
            <a:noAutofit/>
          </a:bodyPr>
          <a:lstStyle/>
          <a:p>
            <a:pPr marL="457200" lvl="0" indent="-342900" algn="l" rtl="0">
              <a:lnSpc>
                <a:spcPct val="100000"/>
              </a:lnSpc>
              <a:spcBef>
                <a:spcPts val="0"/>
              </a:spcBef>
              <a:spcAft>
                <a:spcPts val="0"/>
              </a:spcAft>
              <a:buSzPts val="1800"/>
              <a:buNone/>
            </a:pPr>
            <a:r>
              <a:rPr lang="en-US"/>
              <a:t>A Simple POJO</a:t>
            </a:r>
            <a:endParaRPr/>
          </a:p>
        </p:txBody>
      </p:sp>
      <p:sp>
        <p:nvSpPr>
          <p:cNvPr id="972" name="Google Shape;972;p90"/>
          <p:cNvSpPr txBox="1">
            <a:spLocks noGrp="1"/>
          </p:cNvSpPr>
          <p:nvPr>
            <p:ph type="body" idx="3"/>
          </p:nvPr>
        </p:nvSpPr>
        <p:spPr>
          <a:xfrm>
            <a:off x="0" y="1600200"/>
            <a:ext cx="2894013" cy="4572000"/>
          </a:xfrm>
          <a:prstGeom prst="rect">
            <a:avLst/>
          </a:prstGeom>
          <a:solidFill>
            <a:schemeClr val="accent2"/>
          </a:solidFill>
          <a:ln>
            <a:noFill/>
          </a:ln>
        </p:spPr>
        <p:txBody>
          <a:bodyPr spcFirstLastPara="1" wrap="square" lIns="594350" tIns="457200" rIns="457200" bIns="457200" anchor="t" anchorCtr="0">
            <a:noAutofit/>
          </a:bodyPr>
          <a:lstStyle/>
          <a:p>
            <a:pPr marL="457200" lvl="0" indent="-320040" algn="l" rtl="0">
              <a:lnSpc>
                <a:spcPct val="100000"/>
              </a:lnSpc>
              <a:spcBef>
                <a:spcPts val="1800"/>
              </a:spcBef>
              <a:spcAft>
                <a:spcPts val="0"/>
              </a:spcAft>
              <a:buSzPts val="1440"/>
              <a:buChar char="​"/>
            </a:pPr>
            <a:r>
              <a:rPr lang="en-US"/>
              <a:t>We’ll write a batch job to transform people’s names</a:t>
            </a:r>
            <a:endParaRPr/>
          </a:p>
        </p:txBody>
      </p:sp>
      <p:pic>
        <p:nvPicPr>
          <p:cNvPr id="973" name="Google Shape;973;p90"/>
          <p:cNvPicPr preferRelativeResize="0"/>
          <p:nvPr/>
        </p:nvPicPr>
        <p:blipFill rotWithShape="1">
          <a:blip r:embed="rId3">
            <a:alphaModFix/>
          </a:blip>
          <a:srcRect/>
          <a:stretch/>
        </p:blipFill>
        <p:spPr>
          <a:xfrm>
            <a:off x="5551543" y="936827"/>
            <a:ext cx="5616130" cy="5681433"/>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977"/>
        <p:cNvGrpSpPr/>
        <p:nvPr/>
      </p:nvGrpSpPr>
      <p:grpSpPr>
        <a:xfrm>
          <a:off x="0" y="0"/>
          <a:ext cx="0" cy="0"/>
          <a:chOff x="0" y="0"/>
          <a:chExt cx="0" cy="0"/>
        </a:xfrm>
      </p:grpSpPr>
      <p:sp>
        <p:nvSpPr>
          <p:cNvPr id="978" name="Google Shape;978;p91"/>
          <p:cNvSpPr txBox="1">
            <a:spLocks noGrp="1"/>
          </p:cNvSpPr>
          <p:nvPr>
            <p:ph type="body" idx="1"/>
          </p:nvPr>
        </p:nvSpPr>
        <p:spPr>
          <a:xfrm>
            <a:off x="7456817" y="1258025"/>
            <a:ext cx="4732007" cy="1607694"/>
          </a:xfrm>
          <a:prstGeom prst="rect">
            <a:avLst/>
          </a:prstGeom>
          <a:noFill/>
          <a:ln>
            <a:noFill/>
          </a:ln>
        </p:spPr>
        <p:txBody>
          <a:bodyPr spcFirstLastPara="1" wrap="square" lIns="0" tIns="0" rIns="0" bIns="0" anchor="t" anchorCtr="0">
            <a:noAutofit/>
          </a:bodyPr>
          <a:lstStyle/>
          <a:p>
            <a:pPr marL="457200" lvl="0" indent="-342900" algn="l" rtl="0">
              <a:lnSpc>
                <a:spcPct val="100000"/>
              </a:lnSpc>
              <a:spcBef>
                <a:spcPts val="1500"/>
              </a:spcBef>
              <a:spcAft>
                <a:spcPts val="0"/>
              </a:spcAft>
              <a:buSzPts val="1800"/>
              <a:buChar char="​"/>
            </a:pPr>
            <a:r>
              <a:rPr lang="en-US" sz="1200" b="1">
                <a:latin typeface="Lemon"/>
                <a:ea typeface="Lemon"/>
                <a:cs typeface="Lemon"/>
                <a:sym typeface="Lemon"/>
              </a:rPr>
              <a:t>public interface ItemProcessor&lt;I, O&gt; {</a:t>
            </a:r>
            <a:endParaRPr/>
          </a:p>
          <a:p>
            <a:pPr marL="457200" lvl="0" indent="-342900" algn="l" rtl="0">
              <a:lnSpc>
                <a:spcPct val="100000"/>
              </a:lnSpc>
              <a:spcBef>
                <a:spcPts val="1500"/>
              </a:spcBef>
              <a:spcAft>
                <a:spcPts val="0"/>
              </a:spcAft>
              <a:buSzPts val="1800"/>
              <a:buChar char="​"/>
            </a:pPr>
            <a:r>
              <a:rPr lang="en-US" sz="1200" b="1">
                <a:latin typeface="Lemon"/>
                <a:ea typeface="Lemon"/>
                <a:cs typeface="Lemon"/>
                <a:sym typeface="Lemon"/>
              </a:rPr>
              <a:t>  O process(I item) throws Exception;</a:t>
            </a:r>
            <a:endParaRPr/>
          </a:p>
          <a:p>
            <a:pPr marL="457200" lvl="0" indent="-342900" algn="l" rtl="0">
              <a:lnSpc>
                <a:spcPct val="100000"/>
              </a:lnSpc>
              <a:spcBef>
                <a:spcPts val="1500"/>
              </a:spcBef>
              <a:spcAft>
                <a:spcPts val="0"/>
              </a:spcAft>
              <a:buSzPts val="1800"/>
              <a:buChar char="​"/>
            </a:pPr>
            <a:r>
              <a:rPr lang="en-US" sz="1200" b="1">
                <a:latin typeface="Lemon"/>
                <a:ea typeface="Lemon"/>
                <a:cs typeface="Lemon"/>
                <a:sym typeface="Lemon"/>
              </a:rPr>
              <a:t>}</a:t>
            </a:r>
            <a:endParaRPr/>
          </a:p>
        </p:txBody>
      </p:sp>
      <p:sp>
        <p:nvSpPr>
          <p:cNvPr id="979" name="Google Shape;979;p91"/>
          <p:cNvSpPr txBox="1">
            <a:spLocks noGrp="1"/>
          </p:cNvSpPr>
          <p:nvPr>
            <p:ph type="subTitle" idx="2"/>
          </p:nvPr>
        </p:nvSpPr>
        <p:spPr>
          <a:xfrm>
            <a:off x="592866" y="811830"/>
            <a:ext cx="10987947" cy="247743"/>
          </a:xfrm>
          <a:prstGeom prst="rect">
            <a:avLst/>
          </a:prstGeom>
          <a:noFill/>
          <a:ln>
            <a:noFill/>
          </a:ln>
        </p:spPr>
        <p:txBody>
          <a:bodyPr spcFirstLastPara="1" wrap="square" lIns="0" tIns="0" rIns="0" bIns="0" anchor="t" anchorCtr="0">
            <a:noAutofit/>
          </a:bodyPr>
          <a:lstStyle/>
          <a:p>
            <a:pPr marL="457200" lvl="0" indent="-342900" algn="l" rtl="0">
              <a:lnSpc>
                <a:spcPct val="100000"/>
              </a:lnSpc>
              <a:spcBef>
                <a:spcPts val="0"/>
              </a:spcBef>
              <a:spcAft>
                <a:spcPts val="0"/>
              </a:spcAft>
              <a:buSzPts val="1800"/>
              <a:buNone/>
            </a:pPr>
            <a:r>
              <a:rPr lang="en-US"/>
              <a:t>Writing An ItemProcessor</a:t>
            </a:r>
            <a:endParaRPr/>
          </a:p>
        </p:txBody>
      </p:sp>
      <p:sp>
        <p:nvSpPr>
          <p:cNvPr id="980" name="Google Shape;980;p91"/>
          <p:cNvSpPr txBox="1">
            <a:spLocks noGrp="1"/>
          </p:cNvSpPr>
          <p:nvPr>
            <p:ph type="title"/>
          </p:nvPr>
        </p:nvSpPr>
        <p:spPr>
          <a:xfrm>
            <a:off x="579809" y="412751"/>
            <a:ext cx="11001004" cy="381000"/>
          </a:xfrm>
          <a:prstGeom prst="rect">
            <a:avLst/>
          </a:prstGeom>
          <a:noFill/>
          <a:ln>
            <a:noFill/>
          </a:ln>
        </p:spPr>
        <p:txBody>
          <a:bodyPr spcFirstLastPara="1" wrap="square" lIns="0" tIns="0" rIns="0" bIns="0" anchor="b" anchorCtr="0">
            <a:noAutofit/>
          </a:bodyPr>
          <a:lstStyle/>
          <a:p>
            <a:pPr marL="0" lvl="0" indent="0" algn="l" rtl="0">
              <a:lnSpc>
                <a:spcPct val="90000"/>
              </a:lnSpc>
              <a:spcBef>
                <a:spcPts val="0"/>
              </a:spcBef>
              <a:spcAft>
                <a:spcPts val="0"/>
              </a:spcAft>
              <a:buClr>
                <a:schemeClr val="accent2"/>
              </a:buClr>
              <a:buSzPts val="2800"/>
              <a:buFont typeface="Arial"/>
              <a:buNone/>
            </a:pPr>
            <a:r>
              <a:rPr lang="en-US"/>
              <a:t>The Business Logic</a:t>
            </a:r>
            <a:endParaRPr/>
          </a:p>
        </p:txBody>
      </p:sp>
      <p:pic>
        <p:nvPicPr>
          <p:cNvPr id="981" name="Google Shape;981;p91"/>
          <p:cNvPicPr preferRelativeResize="0"/>
          <p:nvPr/>
        </p:nvPicPr>
        <p:blipFill rotWithShape="1">
          <a:blip r:embed="rId3">
            <a:alphaModFix/>
          </a:blip>
          <a:srcRect/>
          <a:stretch/>
        </p:blipFill>
        <p:spPr>
          <a:xfrm>
            <a:off x="599520" y="1258025"/>
            <a:ext cx="6857298" cy="4784161"/>
          </a:xfrm>
          <a:prstGeom prst="rect">
            <a:avLst/>
          </a:prstGeom>
          <a:noFill/>
          <a:ln>
            <a:noFill/>
          </a:ln>
        </p:spPr>
      </p:pic>
      <p:grpSp>
        <p:nvGrpSpPr>
          <p:cNvPr id="982" name="Google Shape;982;p91"/>
          <p:cNvGrpSpPr/>
          <p:nvPr/>
        </p:nvGrpSpPr>
        <p:grpSpPr>
          <a:xfrm>
            <a:off x="7933048" y="3650105"/>
            <a:ext cx="3568562" cy="2350183"/>
            <a:chOff x="5476286" y="2115239"/>
            <a:chExt cx="6385810" cy="4227226"/>
          </a:xfrm>
        </p:grpSpPr>
        <p:sp>
          <p:nvSpPr>
            <p:cNvPr id="983" name="Google Shape;983;p91"/>
            <p:cNvSpPr/>
            <p:nvPr/>
          </p:nvSpPr>
          <p:spPr>
            <a:xfrm>
              <a:off x="5476286" y="2115239"/>
              <a:ext cx="6385810" cy="4227226"/>
            </a:xfrm>
            <a:prstGeom prst="roundRect">
              <a:avLst>
                <a:gd name="adj" fmla="val 4610"/>
              </a:avLst>
            </a:prstGeom>
            <a:solidFill>
              <a:schemeClr val="accent1"/>
            </a:solidFill>
            <a:ln w="25400" cap="flat" cmpd="sng">
              <a:solidFill>
                <a:srgbClr val="00699F"/>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700" b="1" i="0" u="none" strike="noStrike" cap="none">
                  <a:solidFill>
                    <a:schemeClr val="lt1"/>
                  </a:solidFill>
                  <a:latin typeface="Arial"/>
                  <a:ea typeface="Arial"/>
                  <a:cs typeface="Arial"/>
                  <a:sym typeface="Arial"/>
                </a:rPr>
                <a:t>Job</a:t>
              </a:r>
              <a:endParaRPr/>
            </a:p>
          </p:txBody>
        </p:sp>
        <p:sp>
          <p:nvSpPr>
            <p:cNvPr id="984" name="Google Shape;984;p91"/>
            <p:cNvSpPr/>
            <p:nvPr/>
          </p:nvSpPr>
          <p:spPr>
            <a:xfrm>
              <a:off x="5853538" y="3194530"/>
              <a:ext cx="986853" cy="2655757"/>
            </a:xfrm>
            <a:prstGeom prst="roundRect">
              <a:avLst>
                <a:gd name="adj" fmla="val 16667"/>
              </a:avLst>
            </a:prstGeom>
            <a:solidFill>
              <a:srgbClr val="74C966"/>
            </a:solidFill>
            <a:ln w="25400" cap="flat" cmpd="sng">
              <a:solidFill>
                <a:srgbClr val="00699F"/>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700" b="1" i="0" u="none" strike="noStrike" cap="none">
                  <a:solidFill>
                    <a:schemeClr val="lt1"/>
                  </a:solidFill>
                  <a:latin typeface="Arial"/>
                  <a:ea typeface="Arial"/>
                  <a:cs typeface="Arial"/>
                  <a:sym typeface="Arial"/>
                </a:rPr>
                <a:t>Step</a:t>
              </a:r>
              <a:endParaRPr/>
            </a:p>
          </p:txBody>
        </p:sp>
        <p:sp>
          <p:nvSpPr>
            <p:cNvPr id="985" name="Google Shape;985;p91"/>
            <p:cNvSpPr/>
            <p:nvPr/>
          </p:nvSpPr>
          <p:spPr>
            <a:xfrm>
              <a:off x="7217643" y="3209520"/>
              <a:ext cx="986853" cy="2655757"/>
            </a:xfrm>
            <a:prstGeom prst="roundRect">
              <a:avLst>
                <a:gd name="adj" fmla="val 16667"/>
              </a:avLst>
            </a:prstGeom>
            <a:solidFill>
              <a:srgbClr val="74C966"/>
            </a:solidFill>
            <a:ln w="25400" cap="flat" cmpd="sng">
              <a:solidFill>
                <a:srgbClr val="00699F"/>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700" b="1" i="0" u="none" strike="noStrike" cap="none">
                  <a:solidFill>
                    <a:schemeClr val="lt1"/>
                  </a:solidFill>
                  <a:latin typeface="Arial"/>
                  <a:ea typeface="Arial"/>
                  <a:cs typeface="Arial"/>
                  <a:sym typeface="Arial"/>
                </a:rPr>
                <a:t>Step</a:t>
              </a:r>
              <a:endParaRPr/>
            </a:p>
          </p:txBody>
        </p:sp>
        <p:sp>
          <p:nvSpPr>
            <p:cNvPr id="986" name="Google Shape;986;p91"/>
            <p:cNvSpPr/>
            <p:nvPr/>
          </p:nvSpPr>
          <p:spPr>
            <a:xfrm>
              <a:off x="8524284" y="3209520"/>
              <a:ext cx="986853" cy="2655757"/>
            </a:xfrm>
            <a:prstGeom prst="roundRect">
              <a:avLst>
                <a:gd name="adj" fmla="val 16667"/>
              </a:avLst>
            </a:prstGeom>
            <a:solidFill>
              <a:srgbClr val="74C966"/>
            </a:solidFill>
            <a:ln w="25400" cap="flat" cmpd="sng">
              <a:solidFill>
                <a:srgbClr val="00699F"/>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700" b="1" i="0" u="none" strike="noStrike" cap="none">
                  <a:solidFill>
                    <a:schemeClr val="lt1"/>
                  </a:solidFill>
                  <a:latin typeface="Arial"/>
                  <a:ea typeface="Arial"/>
                  <a:cs typeface="Arial"/>
                  <a:sym typeface="Arial"/>
                </a:rPr>
                <a:t>Step</a:t>
              </a:r>
              <a:endParaRPr/>
            </a:p>
          </p:txBody>
        </p:sp>
        <p:sp>
          <p:nvSpPr>
            <p:cNvPr id="987" name="Google Shape;987;p91"/>
            <p:cNvSpPr/>
            <p:nvPr/>
          </p:nvSpPr>
          <p:spPr>
            <a:xfrm>
              <a:off x="9789699" y="3194530"/>
              <a:ext cx="1802574" cy="2655757"/>
            </a:xfrm>
            <a:prstGeom prst="roundRect">
              <a:avLst>
                <a:gd name="adj" fmla="val 8351"/>
              </a:avLst>
            </a:prstGeom>
            <a:solidFill>
              <a:srgbClr val="74C966"/>
            </a:solidFill>
            <a:ln w="25400" cap="flat" cmpd="sng">
              <a:solidFill>
                <a:srgbClr val="00699F"/>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700" b="1" i="0" u="none" strike="noStrike" cap="none">
                  <a:solidFill>
                    <a:schemeClr val="lt1"/>
                  </a:solidFill>
                  <a:latin typeface="Arial"/>
                  <a:ea typeface="Arial"/>
                  <a:cs typeface="Arial"/>
                  <a:sym typeface="Arial"/>
                </a:rPr>
                <a:t>Step</a:t>
              </a:r>
              <a:endParaRPr/>
            </a:p>
          </p:txBody>
        </p:sp>
        <p:sp>
          <p:nvSpPr>
            <p:cNvPr id="988" name="Google Shape;988;p91"/>
            <p:cNvSpPr/>
            <p:nvPr/>
          </p:nvSpPr>
          <p:spPr>
            <a:xfrm>
              <a:off x="9945853" y="3715439"/>
              <a:ext cx="1500273" cy="507168"/>
            </a:xfrm>
            <a:prstGeom prst="roundRect">
              <a:avLst>
                <a:gd name="adj" fmla="val 8351"/>
              </a:avLst>
            </a:prstGeom>
            <a:solidFill>
              <a:srgbClr val="006CA3"/>
            </a:solidFill>
            <a:ln w="25400" cap="flat" cmpd="sng">
              <a:solidFill>
                <a:srgbClr val="00699F"/>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700" b="1" i="0" u="none" strike="noStrike" cap="none">
                  <a:solidFill>
                    <a:schemeClr val="lt1"/>
                  </a:solidFill>
                  <a:latin typeface="Arial"/>
                  <a:ea typeface="Arial"/>
                  <a:cs typeface="Arial"/>
                  <a:sym typeface="Arial"/>
                </a:rPr>
                <a:t>ItemReader</a:t>
              </a:r>
              <a:endParaRPr sz="700" b="1" i="0" u="none" strike="noStrike" cap="none">
                <a:solidFill>
                  <a:schemeClr val="lt1"/>
                </a:solidFill>
                <a:latin typeface="Arial"/>
                <a:ea typeface="Arial"/>
                <a:cs typeface="Arial"/>
                <a:sym typeface="Arial"/>
              </a:endParaRPr>
            </a:p>
          </p:txBody>
        </p:sp>
        <p:sp>
          <p:nvSpPr>
            <p:cNvPr id="989" name="Google Shape;989;p91"/>
            <p:cNvSpPr/>
            <p:nvPr/>
          </p:nvSpPr>
          <p:spPr>
            <a:xfrm>
              <a:off x="9945853" y="4456202"/>
              <a:ext cx="1500273" cy="507168"/>
            </a:xfrm>
            <a:prstGeom prst="roundRect">
              <a:avLst>
                <a:gd name="adj" fmla="val 8351"/>
              </a:avLst>
            </a:prstGeom>
            <a:solidFill>
              <a:srgbClr val="FF0000"/>
            </a:solidFill>
            <a:ln w="25400" cap="flat" cmpd="sng">
              <a:solidFill>
                <a:srgbClr val="00699F"/>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700" b="1" i="0" u="none" strike="noStrike" cap="none">
                  <a:solidFill>
                    <a:schemeClr val="lt1"/>
                  </a:solidFill>
                  <a:latin typeface="Arial"/>
                  <a:ea typeface="Arial"/>
                  <a:cs typeface="Arial"/>
                  <a:sym typeface="Arial"/>
                </a:rPr>
                <a:t>ItemProcessor</a:t>
              </a:r>
              <a:endParaRPr sz="700" b="1" i="0" u="none" strike="noStrike" cap="none">
                <a:solidFill>
                  <a:schemeClr val="lt1"/>
                </a:solidFill>
                <a:latin typeface="Arial"/>
                <a:ea typeface="Arial"/>
                <a:cs typeface="Arial"/>
                <a:sym typeface="Arial"/>
              </a:endParaRPr>
            </a:p>
          </p:txBody>
        </p:sp>
        <p:sp>
          <p:nvSpPr>
            <p:cNvPr id="990" name="Google Shape;990;p91"/>
            <p:cNvSpPr/>
            <p:nvPr/>
          </p:nvSpPr>
          <p:spPr>
            <a:xfrm>
              <a:off x="9947557" y="5153244"/>
              <a:ext cx="1500273" cy="507168"/>
            </a:xfrm>
            <a:prstGeom prst="roundRect">
              <a:avLst>
                <a:gd name="adj" fmla="val 8351"/>
              </a:avLst>
            </a:prstGeom>
            <a:solidFill>
              <a:srgbClr val="006CA3"/>
            </a:solidFill>
            <a:ln w="25400" cap="flat" cmpd="sng">
              <a:solidFill>
                <a:srgbClr val="00699F"/>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700" b="1" i="0" u="none" strike="noStrike" cap="none">
                  <a:solidFill>
                    <a:schemeClr val="lt1"/>
                  </a:solidFill>
                  <a:latin typeface="Arial"/>
                  <a:ea typeface="Arial"/>
                  <a:cs typeface="Arial"/>
                  <a:sym typeface="Arial"/>
                </a:rPr>
                <a:t>ItemWriter</a:t>
              </a:r>
              <a:endParaRPr sz="700" b="1" i="0" u="none" strike="noStrike" cap="none">
                <a:solidFill>
                  <a:schemeClr val="lt1"/>
                </a:solidFill>
                <a:latin typeface="Arial"/>
                <a:ea typeface="Arial"/>
                <a:cs typeface="Arial"/>
                <a:sym typeface="Arial"/>
              </a:endParaRPr>
            </a:p>
          </p:txBody>
        </p:sp>
        <p:sp>
          <p:nvSpPr>
            <p:cNvPr id="991" name="Google Shape;991;p91"/>
            <p:cNvSpPr/>
            <p:nvPr/>
          </p:nvSpPr>
          <p:spPr>
            <a:xfrm>
              <a:off x="7370043" y="3361920"/>
              <a:ext cx="986853" cy="2655757"/>
            </a:xfrm>
            <a:prstGeom prst="roundRect">
              <a:avLst>
                <a:gd name="adj" fmla="val 16667"/>
              </a:avLst>
            </a:prstGeom>
            <a:solidFill>
              <a:srgbClr val="74C966"/>
            </a:solidFill>
            <a:ln w="25400" cap="flat" cmpd="sng">
              <a:solidFill>
                <a:srgbClr val="00699F"/>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700" b="1" i="0" u="none" strike="noStrike" cap="none">
                  <a:solidFill>
                    <a:schemeClr val="lt1"/>
                  </a:solidFill>
                  <a:latin typeface="Arial"/>
                  <a:ea typeface="Arial"/>
                  <a:cs typeface="Arial"/>
                  <a:sym typeface="Arial"/>
                </a:rPr>
                <a:t>Step</a:t>
              </a:r>
              <a:endParaRPr/>
            </a:p>
          </p:txBody>
        </p:sp>
        <p:sp>
          <p:nvSpPr>
            <p:cNvPr id="992" name="Google Shape;992;p91"/>
            <p:cNvSpPr/>
            <p:nvPr/>
          </p:nvSpPr>
          <p:spPr>
            <a:xfrm>
              <a:off x="5970962" y="2714846"/>
              <a:ext cx="5366479" cy="269823"/>
            </a:xfrm>
            <a:prstGeom prst="rightArrow">
              <a:avLst>
                <a:gd name="adj1" fmla="val 50000"/>
                <a:gd name="adj2" fmla="val 50000"/>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700" b="0" i="0" u="none" strike="noStrike" cap="none">
                <a:solidFill>
                  <a:schemeClr val="lt1"/>
                </a:solidFill>
                <a:latin typeface="Arial"/>
                <a:ea typeface="Arial"/>
                <a:cs typeface="Arial"/>
                <a:sym typeface="Arial"/>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37"/>
        <p:cNvGrpSpPr/>
        <p:nvPr/>
      </p:nvGrpSpPr>
      <p:grpSpPr>
        <a:xfrm>
          <a:off x="0" y="0"/>
          <a:ext cx="0" cy="0"/>
          <a:chOff x="0" y="0"/>
          <a:chExt cx="0" cy="0"/>
        </a:xfrm>
      </p:grpSpPr>
      <p:sp>
        <p:nvSpPr>
          <p:cNvPr id="738" name="Google Shape;738;p65"/>
          <p:cNvSpPr txBox="1">
            <a:spLocks noGrp="1"/>
          </p:cNvSpPr>
          <p:nvPr>
            <p:ph type="title"/>
          </p:nvPr>
        </p:nvSpPr>
        <p:spPr>
          <a:xfrm>
            <a:off x="589108" y="938794"/>
            <a:ext cx="6427626" cy="1229360"/>
          </a:xfrm>
          <a:prstGeom prst="rect">
            <a:avLst/>
          </a:prstGeom>
          <a:noFill/>
          <a:ln>
            <a:noFill/>
          </a:ln>
        </p:spPr>
        <p:txBody>
          <a:bodyPr spcFirstLastPara="1" wrap="square" lIns="0" tIns="0" rIns="0" bIns="0" anchor="b" anchorCtr="0">
            <a:noAutofit/>
          </a:bodyPr>
          <a:lstStyle/>
          <a:p>
            <a:pPr marL="0" lvl="0" indent="0" algn="l" rtl="0">
              <a:lnSpc>
                <a:spcPct val="90000"/>
              </a:lnSpc>
              <a:spcBef>
                <a:spcPts val="0"/>
              </a:spcBef>
              <a:spcAft>
                <a:spcPts val="0"/>
              </a:spcAft>
              <a:buClr>
                <a:schemeClr val="accent2"/>
              </a:buClr>
              <a:buSzPts val="3600"/>
              <a:buFont typeface="Arial"/>
              <a:buNone/>
            </a:pPr>
            <a:r>
              <a:rPr lang="en-US"/>
              <a:t>What Is Batch Processing?</a:t>
            </a:r>
            <a:endParaRPr/>
          </a:p>
        </p:txBody>
      </p:sp>
      <p:sp>
        <p:nvSpPr>
          <p:cNvPr id="739" name="Google Shape;739;p65"/>
          <p:cNvSpPr txBox="1">
            <a:spLocks noGrp="1"/>
          </p:cNvSpPr>
          <p:nvPr>
            <p:ph type="subTitle" idx="1"/>
          </p:nvPr>
        </p:nvSpPr>
        <p:spPr>
          <a:xfrm>
            <a:off x="602966" y="2267712"/>
            <a:ext cx="6408402" cy="700882"/>
          </a:xfrm>
          <a:prstGeom prst="rect">
            <a:avLst/>
          </a:prstGeom>
          <a:noFill/>
          <a:ln>
            <a:noFill/>
          </a:ln>
        </p:spPr>
        <p:txBody>
          <a:bodyPr spcFirstLastPara="1" wrap="square" lIns="0" tIns="0" rIns="0" bIns="0" anchor="t" anchorCtr="0">
            <a:noAutofit/>
          </a:bodyPr>
          <a:lstStyle/>
          <a:p>
            <a:pPr marL="457200" lvl="0" indent="-342900" algn="l" rtl="0">
              <a:lnSpc>
                <a:spcPct val="100000"/>
              </a:lnSpc>
              <a:spcBef>
                <a:spcPts val="1800"/>
              </a:spcBef>
              <a:spcAft>
                <a:spcPts val="0"/>
              </a:spcAft>
              <a:buSzPts val="2160"/>
              <a:buNone/>
            </a:pPr>
            <a:r>
              <a:rPr lang="en-US"/>
              <a:t>The Lifecycle Of A Batch Job</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996"/>
        <p:cNvGrpSpPr/>
        <p:nvPr/>
      </p:nvGrpSpPr>
      <p:grpSpPr>
        <a:xfrm>
          <a:off x="0" y="0"/>
          <a:ext cx="0" cy="0"/>
          <a:chOff x="0" y="0"/>
          <a:chExt cx="0" cy="0"/>
        </a:xfrm>
      </p:grpSpPr>
      <p:sp>
        <p:nvSpPr>
          <p:cNvPr id="997" name="Google Shape;997;p92"/>
          <p:cNvSpPr txBox="1">
            <a:spLocks noGrp="1"/>
          </p:cNvSpPr>
          <p:nvPr>
            <p:ph type="body" idx="1"/>
          </p:nvPr>
        </p:nvSpPr>
        <p:spPr>
          <a:xfrm>
            <a:off x="6874524" y="1236908"/>
            <a:ext cx="4935557" cy="4935293"/>
          </a:xfrm>
          <a:prstGeom prst="rect">
            <a:avLst/>
          </a:prstGeom>
          <a:noFill/>
          <a:ln>
            <a:noFill/>
          </a:ln>
        </p:spPr>
        <p:txBody>
          <a:bodyPr spcFirstLastPara="1" wrap="square" lIns="0" tIns="0" rIns="0" bIns="0" anchor="t" anchorCtr="0">
            <a:noAutofit/>
          </a:bodyPr>
          <a:lstStyle/>
          <a:p>
            <a:pPr marL="457200" lvl="0" indent="-342900" algn="l" rtl="0">
              <a:lnSpc>
                <a:spcPct val="100000"/>
              </a:lnSpc>
              <a:spcBef>
                <a:spcPts val="1500"/>
              </a:spcBef>
              <a:spcAft>
                <a:spcPts val="0"/>
              </a:spcAft>
              <a:buSzPts val="1800"/>
              <a:buChar char="​"/>
            </a:pPr>
            <a:r>
              <a:rPr lang="en-US" sz="1100" b="1">
                <a:latin typeface="Lemon"/>
                <a:ea typeface="Lemon"/>
                <a:cs typeface="Lemon"/>
                <a:sym typeface="Lemon"/>
              </a:rPr>
              <a:t>public interface ItemReader&lt;T&gt; {</a:t>
            </a:r>
            <a:endParaRPr/>
          </a:p>
          <a:p>
            <a:pPr marL="457200" lvl="0" indent="-342900" algn="l" rtl="0">
              <a:lnSpc>
                <a:spcPct val="100000"/>
              </a:lnSpc>
              <a:spcBef>
                <a:spcPts val="1500"/>
              </a:spcBef>
              <a:spcAft>
                <a:spcPts val="0"/>
              </a:spcAft>
              <a:buSzPts val="1800"/>
              <a:buChar char="​"/>
            </a:pPr>
            <a:r>
              <a:rPr lang="en-US" sz="1100" b="1">
                <a:latin typeface="Lemon"/>
                <a:ea typeface="Lemon"/>
                <a:cs typeface="Lemon"/>
                <a:sym typeface="Lemon"/>
              </a:rPr>
              <a:t>  T read() throws Exception…;</a:t>
            </a:r>
            <a:endParaRPr/>
          </a:p>
          <a:p>
            <a:pPr marL="457200" lvl="0" indent="-342900" algn="l" rtl="0">
              <a:lnSpc>
                <a:spcPct val="100000"/>
              </a:lnSpc>
              <a:spcBef>
                <a:spcPts val="1500"/>
              </a:spcBef>
              <a:spcAft>
                <a:spcPts val="0"/>
              </a:spcAft>
              <a:buSzPts val="1800"/>
              <a:buChar char="​"/>
            </a:pPr>
            <a:r>
              <a:rPr lang="en-US" sz="1100" b="1">
                <a:latin typeface="Lemon"/>
                <a:ea typeface="Lemon"/>
                <a:cs typeface="Lemon"/>
                <a:sym typeface="Lemon"/>
              </a:rPr>
              <a:t>}</a:t>
            </a:r>
            <a:endParaRPr/>
          </a:p>
          <a:p>
            <a:pPr marL="457200" lvl="0" indent="-342900" algn="l" rtl="0">
              <a:lnSpc>
                <a:spcPct val="100000"/>
              </a:lnSpc>
              <a:spcBef>
                <a:spcPts val="1500"/>
              </a:spcBef>
              <a:spcAft>
                <a:spcPts val="0"/>
              </a:spcAft>
              <a:buSzPts val="1800"/>
              <a:buChar char="​"/>
            </a:pPr>
            <a:r>
              <a:rPr lang="en-US" sz="1100" b="1">
                <a:latin typeface="Lemon"/>
                <a:ea typeface="Lemon"/>
                <a:cs typeface="Lemon"/>
                <a:sym typeface="Lemon"/>
              </a:rPr>
              <a:t>public interface ItemWriter&lt;T&gt; {</a:t>
            </a:r>
            <a:endParaRPr/>
          </a:p>
          <a:p>
            <a:pPr marL="457200" lvl="0" indent="-342900" algn="l" rtl="0">
              <a:lnSpc>
                <a:spcPct val="100000"/>
              </a:lnSpc>
              <a:spcBef>
                <a:spcPts val="1500"/>
              </a:spcBef>
              <a:spcAft>
                <a:spcPts val="0"/>
              </a:spcAft>
              <a:buSzPts val="1800"/>
              <a:buChar char="​"/>
            </a:pPr>
            <a:r>
              <a:rPr lang="en-US" sz="1100" b="1">
                <a:latin typeface="Lemon"/>
                <a:ea typeface="Lemon"/>
                <a:cs typeface="Lemon"/>
                <a:sym typeface="Lemon"/>
              </a:rPr>
              <a:t>  void write(List&lt;? extends T&gt; items) throws Exception…;</a:t>
            </a:r>
            <a:endParaRPr/>
          </a:p>
          <a:p>
            <a:pPr marL="457200" lvl="0" indent="-342900" algn="l" rtl="0">
              <a:lnSpc>
                <a:spcPct val="100000"/>
              </a:lnSpc>
              <a:spcBef>
                <a:spcPts val="1500"/>
              </a:spcBef>
              <a:spcAft>
                <a:spcPts val="0"/>
              </a:spcAft>
              <a:buSzPts val="1800"/>
              <a:buChar char="​"/>
            </a:pPr>
            <a:r>
              <a:rPr lang="en-US" sz="1100" b="1">
                <a:latin typeface="Lemon"/>
                <a:ea typeface="Lemon"/>
                <a:cs typeface="Lemon"/>
                <a:sym typeface="Lemon"/>
              </a:rPr>
              <a:t>}</a:t>
            </a:r>
            <a:endParaRPr/>
          </a:p>
        </p:txBody>
      </p:sp>
      <p:sp>
        <p:nvSpPr>
          <p:cNvPr id="998" name="Google Shape;998;p92"/>
          <p:cNvSpPr txBox="1">
            <a:spLocks noGrp="1"/>
          </p:cNvSpPr>
          <p:nvPr>
            <p:ph type="subTitle" idx="2"/>
          </p:nvPr>
        </p:nvSpPr>
        <p:spPr>
          <a:xfrm>
            <a:off x="592866" y="811830"/>
            <a:ext cx="10987947" cy="247743"/>
          </a:xfrm>
          <a:prstGeom prst="rect">
            <a:avLst/>
          </a:prstGeom>
          <a:noFill/>
          <a:ln>
            <a:noFill/>
          </a:ln>
        </p:spPr>
        <p:txBody>
          <a:bodyPr spcFirstLastPara="1" wrap="square" lIns="0" tIns="0" rIns="0" bIns="0" anchor="t" anchorCtr="0">
            <a:noAutofit/>
          </a:bodyPr>
          <a:lstStyle/>
          <a:p>
            <a:pPr marL="457200" lvl="0" indent="-342900" algn="l" rtl="0">
              <a:lnSpc>
                <a:spcPct val="100000"/>
              </a:lnSpc>
              <a:spcBef>
                <a:spcPts val="0"/>
              </a:spcBef>
              <a:spcAft>
                <a:spcPts val="0"/>
              </a:spcAft>
              <a:buSzPts val="1800"/>
              <a:buNone/>
            </a:pPr>
            <a:r>
              <a:rPr lang="en-US"/>
              <a:t>Moving The Data</a:t>
            </a:r>
            <a:endParaRPr/>
          </a:p>
        </p:txBody>
      </p:sp>
      <p:sp>
        <p:nvSpPr>
          <p:cNvPr id="999" name="Google Shape;999;p92"/>
          <p:cNvSpPr txBox="1">
            <a:spLocks noGrp="1"/>
          </p:cNvSpPr>
          <p:nvPr>
            <p:ph type="title"/>
          </p:nvPr>
        </p:nvSpPr>
        <p:spPr>
          <a:xfrm>
            <a:off x="579809" y="412751"/>
            <a:ext cx="11001004" cy="381000"/>
          </a:xfrm>
          <a:prstGeom prst="rect">
            <a:avLst/>
          </a:prstGeom>
          <a:noFill/>
          <a:ln>
            <a:noFill/>
          </a:ln>
        </p:spPr>
        <p:txBody>
          <a:bodyPr spcFirstLastPara="1" wrap="square" lIns="0" tIns="0" rIns="0" bIns="0" anchor="b" anchorCtr="0">
            <a:noAutofit/>
          </a:bodyPr>
          <a:lstStyle/>
          <a:p>
            <a:pPr marL="0" lvl="0" indent="0" algn="l" rtl="0">
              <a:lnSpc>
                <a:spcPct val="90000"/>
              </a:lnSpc>
              <a:spcBef>
                <a:spcPts val="0"/>
              </a:spcBef>
              <a:spcAft>
                <a:spcPts val="0"/>
              </a:spcAft>
              <a:buClr>
                <a:schemeClr val="accent2"/>
              </a:buClr>
              <a:buSzPts val="2800"/>
              <a:buFont typeface="Arial"/>
              <a:buNone/>
            </a:pPr>
            <a:r>
              <a:rPr lang="en-US"/>
              <a:t>ItemReader and ItemWriter</a:t>
            </a:r>
            <a:endParaRPr/>
          </a:p>
        </p:txBody>
      </p:sp>
      <p:pic>
        <p:nvPicPr>
          <p:cNvPr id="1000" name="Google Shape;1000;p92"/>
          <p:cNvPicPr preferRelativeResize="0"/>
          <p:nvPr/>
        </p:nvPicPr>
        <p:blipFill rotWithShape="1">
          <a:blip r:embed="rId3">
            <a:alphaModFix/>
          </a:blip>
          <a:srcRect/>
          <a:stretch/>
        </p:blipFill>
        <p:spPr>
          <a:xfrm>
            <a:off x="599521" y="1406643"/>
            <a:ext cx="5942898" cy="4560829"/>
          </a:xfrm>
          <a:prstGeom prst="rect">
            <a:avLst/>
          </a:prstGeom>
          <a:noFill/>
          <a:ln>
            <a:noFill/>
          </a:ln>
        </p:spPr>
      </p:pic>
      <p:grpSp>
        <p:nvGrpSpPr>
          <p:cNvPr id="1001" name="Google Shape;1001;p92"/>
          <p:cNvGrpSpPr/>
          <p:nvPr/>
        </p:nvGrpSpPr>
        <p:grpSpPr>
          <a:xfrm>
            <a:off x="7933048" y="3650105"/>
            <a:ext cx="3568562" cy="2350183"/>
            <a:chOff x="5476286" y="2115239"/>
            <a:chExt cx="6385810" cy="4227226"/>
          </a:xfrm>
        </p:grpSpPr>
        <p:sp>
          <p:nvSpPr>
            <p:cNvPr id="1002" name="Google Shape;1002;p92"/>
            <p:cNvSpPr/>
            <p:nvPr/>
          </p:nvSpPr>
          <p:spPr>
            <a:xfrm>
              <a:off x="5476286" y="2115239"/>
              <a:ext cx="6385810" cy="4227226"/>
            </a:xfrm>
            <a:prstGeom prst="roundRect">
              <a:avLst>
                <a:gd name="adj" fmla="val 4610"/>
              </a:avLst>
            </a:prstGeom>
            <a:solidFill>
              <a:schemeClr val="accent1"/>
            </a:solidFill>
            <a:ln w="25400" cap="flat" cmpd="sng">
              <a:solidFill>
                <a:srgbClr val="00699F"/>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700" b="1" i="0" u="none" strike="noStrike" cap="none">
                  <a:solidFill>
                    <a:schemeClr val="lt1"/>
                  </a:solidFill>
                  <a:latin typeface="Arial"/>
                  <a:ea typeface="Arial"/>
                  <a:cs typeface="Arial"/>
                  <a:sym typeface="Arial"/>
                </a:rPr>
                <a:t>Job</a:t>
              </a:r>
              <a:endParaRPr/>
            </a:p>
          </p:txBody>
        </p:sp>
        <p:sp>
          <p:nvSpPr>
            <p:cNvPr id="1003" name="Google Shape;1003;p92"/>
            <p:cNvSpPr/>
            <p:nvPr/>
          </p:nvSpPr>
          <p:spPr>
            <a:xfrm>
              <a:off x="5853538" y="3194530"/>
              <a:ext cx="986853" cy="2655757"/>
            </a:xfrm>
            <a:prstGeom prst="roundRect">
              <a:avLst>
                <a:gd name="adj" fmla="val 16667"/>
              </a:avLst>
            </a:prstGeom>
            <a:solidFill>
              <a:srgbClr val="74C966"/>
            </a:solidFill>
            <a:ln w="25400" cap="flat" cmpd="sng">
              <a:solidFill>
                <a:srgbClr val="00699F"/>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700" b="1" i="0" u="none" strike="noStrike" cap="none">
                  <a:solidFill>
                    <a:schemeClr val="lt1"/>
                  </a:solidFill>
                  <a:latin typeface="Arial"/>
                  <a:ea typeface="Arial"/>
                  <a:cs typeface="Arial"/>
                  <a:sym typeface="Arial"/>
                </a:rPr>
                <a:t>Step</a:t>
              </a:r>
              <a:endParaRPr/>
            </a:p>
          </p:txBody>
        </p:sp>
        <p:sp>
          <p:nvSpPr>
            <p:cNvPr id="1004" name="Google Shape;1004;p92"/>
            <p:cNvSpPr/>
            <p:nvPr/>
          </p:nvSpPr>
          <p:spPr>
            <a:xfrm>
              <a:off x="7217643" y="3209520"/>
              <a:ext cx="986853" cy="2655757"/>
            </a:xfrm>
            <a:prstGeom prst="roundRect">
              <a:avLst>
                <a:gd name="adj" fmla="val 16667"/>
              </a:avLst>
            </a:prstGeom>
            <a:solidFill>
              <a:srgbClr val="74C966"/>
            </a:solidFill>
            <a:ln w="25400" cap="flat" cmpd="sng">
              <a:solidFill>
                <a:srgbClr val="00699F"/>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700" b="1" i="0" u="none" strike="noStrike" cap="none">
                  <a:solidFill>
                    <a:schemeClr val="lt1"/>
                  </a:solidFill>
                  <a:latin typeface="Arial"/>
                  <a:ea typeface="Arial"/>
                  <a:cs typeface="Arial"/>
                  <a:sym typeface="Arial"/>
                </a:rPr>
                <a:t>Step</a:t>
              </a:r>
              <a:endParaRPr/>
            </a:p>
          </p:txBody>
        </p:sp>
        <p:sp>
          <p:nvSpPr>
            <p:cNvPr id="1005" name="Google Shape;1005;p92"/>
            <p:cNvSpPr/>
            <p:nvPr/>
          </p:nvSpPr>
          <p:spPr>
            <a:xfrm>
              <a:off x="8524284" y="3209520"/>
              <a:ext cx="986853" cy="2655757"/>
            </a:xfrm>
            <a:prstGeom prst="roundRect">
              <a:avLst>
                <a:gd name="adj" fmla="val 16667"/>
              </a:avLst>
            </a:prstGeom>
            <a:solidFill>
              <a:srgbClr val="74C966"/>
            </a:solidFill>
            <a:ln w="25400" cap="flat" cmpd="sng">
              <a:solidFill>
                <a:srgbClr val="00699F"/>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700" b="1" i="0" u="none" strike="noStrike" cap="none">
                  <a:solidFill>
                    <a:schemeClr val="lt1"/>
                  </a:solidFill>
                  <a:latin typeface="Arial"/>
                  <a:ea typeface="Arial"/>
                  <a:cs typeface="Arial"/>
                  <a:sym typeface="Arial"/>
                </a:rPr>
                <a:t>Step</a:t>
              </a:r>
              <a:endParaRPr/>
            </a:p>
          </p:txBody>
        </p:sp>
        <p:sp>
          <p:nvSpPr>
            <p:cNvPr id="1006" name="Google Shape;1006;p92"/>
            <p:cNvSpPr/>
            <p:nvPr/>
          </p:nvSpPr>
          <p:spPr>
            <a:xfrm>
              <a:off x="9789699" y="3194530"/>
              <a:ext cx="1802574" cy="2655757"/>
            </a:xfrm>
            <a:prstGeom prst="roundRect">
              <a:avLst>
                <a:gd name="adj" fmla="val 8351"/>
              </a:avLst>
            </a:prstGeom>
            <a:solidFill>
              <a:srgbClr val="74C966"/>
            </a:solidFill>
            <a:ln w="25400" cap="flat" cmpd="sng">
              <a:solidFill>
                <a:srgbClr val="00699F"/>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700" b="1" i="0" u="none" strike="noStrike" cap="none">
                  <a:solidFill>
                    <a:schemeClr val="lt1"/>
                  </a:solidFill>
                  <a:latin typeface="Arial"/>
                  <a:ea typeface="Arial"/>
                  <a:cs typeface="Arial"/>
                  <a:sym typeface="Arial"/>
                </a:rPr>
                <a:t>Step</a:t>
              </a:r>
              <a:endParaRPr/>
            </a:p>
          </p:txBody>
        </p:sp>
        <p:sp>
          <p:nvSpPr>
            <p:cNvPr id="1007" name="Google Shape;1007;p92"/>
            <p:cNvSpPr/>
            <p:nvPr/>
          </p:nvSpPr>
          <p:spPr>
            <a:xfrm>
              <a:off x="9945853" y="3715439"/>
              <a:ext cx="1500273" cy="507168"/>
            </a:xfrm>
            <a:prstGeom prst="roundRect">
              <a:avLst>
                <a:gd name="adj" fmla="val 8351"/>
              </a:avLst>
            </a:prstGeom>
            <a:solidFill>
              <a:srgbClr val="FF0000"/>
            </a:solidFill>
            <a:ln w="25400" cap="flat" cmpd="sng">
              <a:solidFill>
                <a:srgbClr val="00699F"/>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700" b="1" i="0" u="none" strike="noStrike" cap="none">
                  <a:solidFill>
                    <a:schemeClr val="lt1"/>
                  </a:solidFill>
                  <a:latin typeface="Arial"/>
                  <a:ea typeface="Arial"/>
                  <a:cs typeface="Arial"/>
                  <a:sym typeface="Arial"/>
                </a:rPr>
                <a:t>ItemReader</a:t>
              </a:r>
              <a:endParaRPr sz="700" b="1" i="0" u="none" strike="noStrike" cap="none">
                <a:solidFill>
                  <a:schemeClr val="lt1"/>
                </a:solidFill>
                <a:latin typeface="Arial"/>
                <a:ea typeface="Arial"/>
                <a:cs typeface="Arial"/>
                <a:sym typeface="Arial"/>
              </a:endParaRPr>
            </a:p>
          </p:txBody>
        </p:sp>
        <p:sp>
          <p:nvSpPr>
            <p:cNvPr id="1008" name="Google Shape;1008;p92"/>
            <p:cNvSpPr/>
            <p:nvPr/>
          </p:nvSpPr>
          <p:spPr>
            <a:xfrm>
              <a:off x="9945853" y="4456202"/>
              <a:ext cx="1500273" cy="507168"/>
            </a:xfrm>
            <a:prstGeom prst="roundRect">
              <a:avLst>
                <a:gd name="adj" fmla="val 8351"/>
              </a:avLst>
            </a:prstGeom>
            <a:solidFill>
              <a:srgbClr val="006CA3"/>
            </a:solidFill>
            <a:ln w="25400" cap="flat" cmpd="sng">
              <a:solidFill>
                <a:srgbClr val="00699F"/>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700" b="1" i="0" u="none" strike="noStrike" cap="none">
                  <a:solidFill>
                    <a:schemeClr val="lt1"/>
                  </a:solidFill>
                  <a:latin typeface="Arial"/>
                  <a:ea typeface="Arial"/>
                  <a:cs typeface="Arial"/>
                  <a:sym typeface="Arial"/>
                </a:rPr>
                <a:t>ItemProcessor</a:t>
              </a:r>
              <a:endParaRPr sz="700" b="1" i="0" u="none" strike="noStrike" cap="none">
                <a:solidFill>
                  <a:schemeClr val="lt1"/>
                </a:solidFill>
                <a:latin typeface="Arial"/>
                <a:ea typeface="Arial"/>
                <a:cs typeface="Arial"/>
                <a:sym typeface="Arial"/>
              </a:endParaRPr>
            </a:p>
          </p:txBody>
        </p:sp>
        <p:sp>
          <p:nvSpPr>
            <p:cNvPr id="1009" name="Google Shape;1009;p92"/>
            <p:cNvSpPr/>
            <p:nvPr/>
          </p:nvSpPr>
          <p:spPr>
            <a:xfrm>
              <a:off x="9947557" y="5153244"/>
              <a:ext cx="1500273" cy="507168"/>
            </a:xfrm>
            <a:prstGeom prst="roundRect">
              <a:avLst>
                <a:gd name="adj" fmla="val 8351"/>
              </a:avLst>
            </a:prstGeom>
            <a:solidFill>
              <a:srgbClr val="FF0000"/>
            </a:solidFill>
            <a:ln w="25400" cap="flat" cmpd="sng">
              <a:solidFill>
                <a:srgbClr val="00699F"/>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700" b="1" i="0" u="none" strike="noStrike" cap="none">
                  <a:solidFill>
                    <a:schemeClr val="lt1"/>
                  </a:solidFill>
                  <a:latin typeface="Arial"/>
                  <a:ea typeface="Arial"/>
                  <a:cs typeface="Arial"/>
                  <a:sym typeface="Arial"/>
                </a:rPr>
                <a:t>ItemWriter</a:t>
              </a:r>
              <a:endParaRPr sz="700" b="1" i="0" u="none" strike="noStrike" cap="none">
                <a:solidFill>
                  <a:schemeClr val="lt1"/>
                </a:solidFill>
                <a:latin typeface="Arial"/>
                <a:ea typeface="Arial"/>
                <a:cs typeface="Arial"/>
                <a:sym typeface="Arial"/>
              </a:endParaRPr>
            </a:p>
          </p:txBody>
        </p:sp>
        <p:sp>
          <p:nvSpPr>
            <p:cNvPr id="1010" name="Google Shape;1010;p92"/>
            <p:cNvSpPr/>
            <p:nvPr/>
          </p:nvSpPr>
          <p:spPr>
            <a:xfrm>
              <a:off x="7370043" y="3361920"/>
              <a:ext cx="986853" cy="2655757"/>
            </a:xfrm>
            <a:prstGeom prst="roundRect">
              <a:avLst>
                <a:gd name="adj" fmla="val 16667"/>
              </a:avLst>
            </a:prstGeom>
            <a:solidFill>
              <a:srgbClr val="74C966"/>
            </a:solidFill>
            <a:ln w="25400" cap="flat" cmpd="sng">
              <a:solidFill>
                <a:srgbClr val="00699F"/>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700" b="1" i="0" u="none" strike="noStrike" cap="none">
                  <a:solidFill>
                    <a:schemeClr val="lt1"/>
                  </a:solidFill>
                  <a:latin typeface="Arial"/>
                  <a:ea typeface="Arial"/>
                  <a:cs typeface="Arial"/>
                  <a:sym typeface="Arial"/>
                </a:rPr>
                <a:t>Step</a:t>
              </a:r>
              <a:endParaRPr/>
            </a:p>
          </p:txBody>
        </p:sp>
        <p:sp>
          <p:nvSpPr>
            <p:cNvPr id="1011" name="Google Shape;1011;p92"/>
            <p:cNvSpPr/>
            <p:nvPr/>
          </p:nvSpPr>
          <p:spPr>
            <a:xfrm>
              <a:off x="5970962" y="2714846"/>
              <a:ext cx="5366479" cy="269823"/>
            </a:xfrm>
            <a:prstGeom prst="rightArrow">
              <a:avLst>
                <a:gd name="adj1" fmla="val 50000"/>
                <a:gd name="adj2" fmla="val 50000"/>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700" b="0" i="0" u="none" strike="noStrike" cap="none">
                <a:solidFill>
                  <a:schemeClr val="lt1"/>
                </a:solidFill>
                <a:latin typeface="Arial"/>
                <a:ea typeface="Arial"/>
                <a:cs typeface="Arial"/>
                <a:sym typeface="Arial"/>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015"/>
        <p:cNvGrpSpPr/>
        <p:nvPr/>
      </p:nvGrpSpPr>
      <p:grpSpPr>
        <a:xfrm>
          <a:off x="0" y="0"/>
          <a:ext cx="0" cy="0"/>
          <a:chOff x="0" y="0"/>
          <a:chExt cx="0" cy="0"/>
        </a:xfrm>
      </p:grpSpPr>
      <p:sp>
        <p:nvSpPr>
          <p:cNvPr id="1016" name="Google Shape;1016;p93"/>
          <p:cNvSpPr txBox="1">
            <a:spLocks noGrp="1"/>
          </p:cNvSpPr>
          <p:nvPr>
            <p:ph type="title"/>
          </p:nvPr>
        </p:nvSpPr>
        <p:spPr>
          <a:xfrm>
            <a:off x="579809" y="412751"/>
            <a:ext cx="11001004" cy="381000"/>
          </a:xfrm>
          <a:prstGeom prst="rect">
            <a:avLst/>
          </a:prstGeom>
          <a:noFill/>
          <a:ln>
            <a:noFill/>
          </a:ln>
        </p:spPr>
        <p:txBody>
          <a:bodyPr spcFirstLastPara="1" wrap="square" lIns="0" tIns="0" rIns="0" bIns="0" anchor="b" anchorCtr="0">
            <a:noAutofit/>
          </a:bodyPr>
          <a:lstStyle/>
          <a:p>
            <a:pPr marL="0" lvl="0" indent="0" algn="l" rtl="0">
              <a:lnSpc>
                <a:spcPct val="90000"/>
              </a:lnSpc>
              <a:spcBef>
                <a:spcPts val="0"/>
              </a:spcBef>
              <a:spcAft>
                <a:spcPts val="0"/>
              </a:spcAft>
              <a:buClr>
                <a:schemeClr val="accent2"/>
              </a:buClr>
              <a:buSzPts val="2800"/>
              <a:buFont typeface="Arial"/>
              <a:buNone/>
            </a:pPr>
            <a:r>
              <a:rPr lang="en-US"/>
              <a:t>Wiring Things Up</a:t>
            </a:r>
            <a:endParaRPr/>
          </a:p>
        </p:txBody>
      </p:sp>
      <p:sp>
        <p:nvSpPr>
          <p:cNvPr id="1017" name="Google Shape;1017;p93"/>
          <p:cNvSpPr txBox="1">
            <a:spLocks noGrp="1"/>
          </p:cNvSpPr>
          <p:nvPr>
            <p:ph type="subTitle" idx="2"/>
          </p:nvPr>
        </p:nvSpPr>
        <p:spPr>
          <a:xfrm>
            <a:off x="592866" y="811830"/>
            <a:ext cx="10962687" cy="247743"/>
          </a:xfrm>
          <a:prstGeom prst="rect">
            <a:avLst/>
          </a:prstGeom>
          <a:noFill/>
          <a:ln>
            <a:noFill/>
          </a:ln>
        </p:spPr>
        <p:txBody>
          <a:bodyPr spcFirstLastPara="1" wrap="square" lIns="0" tIns="0" rIns="0" bIns="0" anchor="t" anchorCtr="0">
            <a:noAutofit/>
          </a:bodyPr>
          <a:lstStyle/>
          <a:p>
            <a:pPr marL="457200" lvl="0" indent="-342900" algn="l" rtl="0">
              <a:lnSpc>
                <a:spcPct val="100000"/>
              </a:lnSpc>
              <a:spcBef>
                <a:spcPts val="0"/>
              </a:spcBef>
              <a:spcAft>
                <a:spcPts val="0"/>
              </a:spcAft>
              <a:buSzPts val="1800"/>
              <a:buNone/>
            </a:pPr>
            <a:r>
              <a:rPr lang="en-US"/>
              <a:t>Enabling Jobs Using Annotations</a:t>
            </a:r>
            <a:endParaRPr/>
          </a:p>
        </p:txBody>
      </p:sp>
      <p:sp>
        <p:nvSpPr>
          <p:cNvPr id="1018" name="Google Shape;1018;p93"/>
          <p:cNvSpPr txBox="1">
            <a:spLocks noGrp="1"/>
          </p:cNvSpPr>
          <p:nvPr>
            <p:ph type="body" idx="3"/>
          </p:nvPr>
        </p:nvSpPr>
        <p:spPr>
          <a:xfrm>
            <a:off x="0" y="1600200"/>
            <a:ext cx="2894013" cy="4572000"/>
          </a:xfrm>
          <a:prstGeom prst="rect">
            <a:avLst/>
          </a:prstGeom>
          <a:solidFill>
            <a:schemeClr val="accent2"/>
          </a:solidFill>
          <a:ln>
            <a:noFill/>
          </a:ln>
        </p:spPr>
        <p:txBody>
          <a:bodyPr spcFirstLastPara="1" wrap="square" lIns="594350" tIns="457200" rIns="457200" bIns="457200" anchor="t" anchorCtr="0">
            <a:noAutofit/>
          </a:bodyPr>
          <a:lstStyle/>
          <a:p>
            <a:pPr marL="457200" lvl="0" indent="-320040" algn="l" rtl="0">
              <a:lnSpc>
                <a:spcPct val="100000"/>
              </a:lnSpc>
              <a:spcBef>
                <a:spcPts val="1800"/>
              </a:spcBef>
              <a:spcAft>
                <a:spcPts val="0"/>
              </a:spcAft>
              <a:buSzPts val="1440"/>
              <a:buChar char="​"/>
            </a:pPr>
            <a:r>
              <a:rPr lang="en-US"/>
              <a:t>Annotations enable a set of supporting beans, including an in-memory job respository</a:t>
            </a:r>
            <a:endParaRPr/>
          </a:p>
        </p:txBody>
      </p:sp>
      <p:pic>
        <p:nvPicPr>
          <p:cNvPr id="1019" name="Google Shape;1019;p93"/>
          <p:cNvPicPr preferRelativeResize="0"/>
          <p:nvPr/>
        </p:nvPicPr>
        <p:blipFill rotWithShape="1">
          <a:blip r:embed="rId3">
            <a:alphaModFix/>
          </a:blip>
          <a:srcRect/>
          <a:stretch/>
        </p:blipFill>
        <p:spPr>
          <a:xfrm>
            <a:off x="3559151" y="2263515"/>
            <a:ext cx="7705047" cy="290372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023"/>
        <p:cNvGrpSpPr/>
        <p:nvPr/>
      </p:nvGrpSpPr>
      <p:grpSpPr>
        <a:xfrm>
          <a:off x="0" y="0"/>
          <a:ext cx="0" cy="0"/>
          <a:chOff x="0" y="0"/>
          <a:chExt cx="0" cy="0"/>
        </a:xfrm>
      </p:grpSpPr>
      <p:sp>
        <p:nvSpPr>
          <p:cNvPr id="1024" name="Google Shape;1024;p94"/>
          <p:cNvSpPr txBox="1">
            <a:spLocks noGrp="1"/>
          </p:cNvSpPr>
          <p:nvPr>
            <p:ph type="title"/>
          </p:nvPr>
        </p:nvSpPr>
        <p:spPr>
          <a:xfrm>
            <a:off x="579809" y="412751"/>
            <a:ext cx="11001004" cy="381000"/>
          </a:xfrm>
          <a:prstGeom prst="rect">
            <a:avLst/>
          </a:prstGeom>
          <a:noFill/>
          <a:ln>
            <a:noFill/>
          </a:ln>
        </p:spPr>
        <p:txBody>
          <a:bodyPr spcFirstLastPara="1" wrap="square" lIns="0" tIns="0" rIns="0" bIns="0" anchor="b" anchorCtr="0">
            <a:noAutofit/>
          </a:bodyPr>
          <a:lstStyle/>
          <a:p>
            <a:pPr marL="0" lvl="0" indent="0" algn="l" rtl="0">
              <a:lnSpc>
                <a:spcPct val="90000"/>
              </a:lnSpc>
              <a:spcBef>
                <a:spcPts val="0"/>
              </a:spcBef>
              <a:spcAft>
                <a:spcPts val="0"/>
              </a:spcAft>
              <a:buClr>
                <a:schemeClr val="accent2"/>
              </a:buClr>
              <a:buSzPts val="2800"/>
              <a:buFont typeface="Arial"/>
              <a:buNone/>
            </a:pPr>
            <a:r>
              <a:rPr lang="en-US"/>
              <a:t>Wiring Things Up</a:t>
            </a:r>
            <a:endParaRPr/>
          </a:p>
        </p:txBody>
      </p:sp>
      <p:sp>
        <p:nvSpPr>
          <p:cNvPr id="1025" name="Google Shape;1025;p94"/>
          <p:cNvSpPr txBox="1">
            <a:spLocks noGrp="1"/>
          </p:cNvSpPr>
          <p:nvPr>
            <p:ph type="subTitle" idx="2"/>
          </p:nvPr>
        </p:nvSpPr>
        <p:spPr>
          <a:xfrm>
            <a:off x="592866" y="811830"/>
            <a:ext cx="10962687" cy="247743"/>
          </a:xfrm>
          <a:prstGeom prst="rect">
            <a:avLst/>
          </a:prstGeom>
          <a:noFill/>
          <a:ln>
            <a:noFill/>
          </a:ln>
        </p:spPr>
        <p:txBody>
          <a:bodyPr spcFirstLastPara="1" wrap="square" lIns="0" tIns="0" rIns="0" bIns="0" anchor="t" anchorCtr="0">
            <a:noAutofit/>
          </a:bodyPr>
          <a:lstStyle/>
          <a:p>
            <a:pPr marL="457200" lvl="0" indent="-342900" algn="l" rtl="0">
              <a:lnSpc>
                <a:spcPct val="100000"/>
              </a:lnSpc>
              <a:spcBef>
                <a:spcPts val="0"/>
              </a:spcBef>
              <a:spcAft>
                <a:spcPts val="0"/>
              </a:spcAft>
              <a:buSzPts val="1800"/>
              <a:buNone/>
            </a:pPr>
            <a:r>
              <a:rPr lang="en-US"/>
              <a:t>Defining The Job and Step Using Builders</a:t>
            </a:r>
            <a:endParaRPr/>
          </a:p>
        </p:txBody>
      </p:sp>
      <p:sp>
        <p:nvSpPr>
          <p:cNvPr id="1026" name="Google Shape;1026;p94"/>
          <p:cNvSpPr txBox="1">
            <a:spLocks noGrp="1"/>
          </p:cNvSpPr>
          <p:nvPr>
            <p:ph type="body" idx="3"/>
          </p:nvPr>
        </p:nvSpPr>
        <p:spPr>
          <a:xfrm>
            <a:off x="0" y="1600200"/>
            <a:ext cx="2908453" cy="4572000"/>
          </a:xfrm>
          <a:prstGeom prst="rect">
            <a:avLst/>
          </a:prstGeom>
          <a:solidFill>
            <a:schemeClr val="accent2"/>
          </a:solidFill>
          <a:ln>
            <a:noFill/>
          </a:ln>
        </p:spPr>
        <p:txBody>
          <a:bodyPr spcFirstLastPara="1" wrap="square" lIns="594350" tIns="457200" rIns="457200" bIns="457200" anchor="t" anchorCtr="0">
            <a:noAutofit/>
          </a:bodyPr>
          <a:lstStyle/>
          <a:p>
            <a:pPr marL="457200" lvl="0" indent="-320040" algn="l" rtl="0">
              <a:lnSpc>
                <a:spcPct val="100000"/>
              </a:lnSpc>
              <a:spcBef>
                <a:spcPts val="1800"/>
              </a:spcBef>
              <a:spcAft>
                <a:spcPts val="0"/>
              </a:spcAft>
              <a:buSzPts val="1440"/>
              <a:buChar char="​"/>
            </a:pPr>
            <a:r>
              <a:rPr lang="en-US"/>
              <a:t>Builders are used to declare the sequence of Steps in a Job and other configuration.</a:t>
            </a:r>
            <a:endParaRPr/>
          </a:p>
          <a:p>
            <a:pPr marL="457200" lvl="0" indent="-320040" algn="l" rtl="0">
              <a:lnSpc>
                <a:spcPct val="100000"/>
              </a:lnSpc>
              <a:spcBef>
                <a:spcPts val="1800"/>
              </a:spcBef>
              <a:spcAft>
                <a:spcPts val="0"/>
              </a:spcAft>
              <a:buSzPts val="1440"/>
              <a:buChar char="​"/>
            </a:pPr>
            <a:r>
              <a:rPr lang="en-US"/>
              <a:t>Builders can also be used to define a Step.</a:t>
            </a:r>
            <a:endParaRPr/>
          </a:p>
        </p:txBody>
      </p:sp>
      <p:pic>
        <p:nvPicPr>
          <p:cNvPr id="1027" name="Google Shape;1027;p94"/>
          <p:cNvPicPr preferRelativeResize="0"/>
          <p:nvPr/>
        </p:nvPicPr>
        <p:blipFill rotWithShape="1">
          <a:blip r:embed="rId3">
            <a:alphaModFix/>
          </a:blip>
          <a:srcRect/>
          <a:stretch/>
        </p:blipFill>
        <p:spPr>
          <a:xfrm>
            <a:off x="3184891" y="1600200"/>
            <a:ext cx="7696200" cy="4318000"/>
          </a:xfrm>
          <a:prstGeom prst="rect">
            <a:avLst/>
          </a:prstGeom>
          <a:noFill/>
          <a:ln>
            <a:noFill/>
          </a:ln>
        </p:spPr>
      </p:pic>
      <p:grpSp>
        <p:nvGrpSpPr>
          <p:cNvPr id="1028" name="Google Shape;1028;p94"/>
          <p:cNvGrpSpPr/>
          <p:nvPr/>
        </p:nvGrpSpPr>
        <p:grpSpPr>
          <a:xfrm>
            <a:off x="8472874" y="2162828"/>
            <a:ext cx="3568562" cy="2350183"/>
            <a:chOff x="5476286" y="2115239"/>
            <a:chExt cx="6385810" cy="4227226"/>
          </a:xfrm>
        </p:grpSpPr>
        <p:sp>
          <p:nvSpPr>
            <p:cNvPr id="1029" name="Google Shape;1029;p94"/>
            <p:cNvSpPr/>
            <p:nvPr/>
          </p:nvSpPr>
          <p:spPr>
            <a:xfrm>
              <a:off x="5476286" y="2115239"/>
              <a:ext cx="6385810" cy="4227226"/>
            </a:xfrm>
            <a:prstGeom prst="roundRect">
              <a:avLst>
                <a:gd name="adj" fmla="val 4610"/>
              </a:avLst>
            </a:prstGeom>
            <a:solidFill>
              <a:srgbClr val="FF0000"/>
            </a:solidFill>
            <a:ln w="25400" cap="flat" cmpd="sng">
              <a:solidFill>
                <a:srgbClr val="00699F"/>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700" b="1" i="0" u="none" strike="noStrike" cap="none">
                  <a:solidFill>
                    <a:schemeClr val="lt1"/>
                  </a:solidFill>
                  <a:latin typeface="Arial"/>
                  <a:ea typeface="Arial"/>
                  <a:cs typeface="Arial"/>
                  <a:sym typeface="Arial"/>
                </a:rPr>
                <a:t>Job</a:t>
              </a:r>
              <a:endParaRPr/>
            </a:p>
          </p:txBody>
        </p:sp>
        <p:sp>
          <p:nvSpPr>
            <p:cNvPr id="1030" name="Google Shape;1030;p94"/>
            <p:cNvSpPr/>
            <p:nvPr/>
          </p:nvSpPr>
          <p:spPr>
            <a:xfrm>
              <a:off x="5853538" y="3194530"/>
              <a:ext cx="986853" cy="2655757"/>
            </a:xfrm>
            <a:prstGeom prst="roundRect">
              <a:avLst>
                <a:gd name="adj" fmla="val 16667"/>
              </a:avLst>
            </a:prstGeom>
            <a:solidFill>
              <a:srgbClr val="FF0000"/>
            </a:solidFill>
            <a:ln w="25400" cap="flat" cmpd="sng">
              <a:solidFill>
                <a:srgbClr val="00699F"/>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700" b="1" i="0" u="none" strike="noStrike" cap="none">
                  <a:solidFill>
                    <a:schemeClr val="lt1"/>
                  </a:solidFill>
                  <a:latin typeface="Arial"/>
                  <a:ea typeface="Arial"/>
                  <a:cs typeface="Arial"/>
                  <a:sym typeface="Arial"/>
                </a:rPr>
                <a:t>Step</a:t>
              </a:r>
              <a:endParaRPr/>
            </a:p>
          </p:txBody>
        </p:sp>
        <p:sp>
          <p:nvSpPr>
            <p:cNvPr id="1031" name="Google Shape;1031;p94"/>
            <p:cNvSpPr/>
            <p:nvPr/>
          </p:nvSpPr>
          <p:spPr>
            <a:xfrm>
              <a:off x="7217643" y="3209520"/>
              <a:ext cx="986853" cy="2655757"/>
            </a:xfrm>
            <a:prstGeom prst="roundRect">
              <a:avLst>
                <a:gd name="adj" fmla="val 16667"/>
              </a:avLst>
            </a:prstGeom>
            <a:solidFill>
              <a:srgbClr val="74C966"/>
            </a:solidFill>
            <a:ln w="25400" cap="flat" cmpd="sng">
              <a:solidFill>
                <a:srgbClr val="00699F"/>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700" b="1" i="0" u="none" strike="noStrike" cap="none">
                  <a:solidFill>
                    <a:schemeClr val="lt1"/>
                  </a:solidFill>
                  <a:latin typeface="Arial"/>
                  <a:ea typeface="Arial"/>
                  <a:cs typeface="Arial"/>
                  <a:sym typeface="Arial"/>
                </a:rPr>
                <a:t>Step</a:t>
              </a:r>
              <a:endParaRPr/>
            </a:p>
          </p:txBody>
        </p:sp>
        <p:sp>
          <p:nvSpPr>
            <p:cNvPr id="1032" name="Google Shape;1032;p94"/>
            <p:cNvSpPr/>
            <p:nvPr/>
          </p:nvSpPr>
          <p:spPr>
            <a:xfrm>
              <a:off x="8524284" y="3209520"/>
              <a:ext cx="986853" cy="2655757"/>
            </a:xfrm>
            <a:prstGeom prst="roundRect">
              <a:avLst>
                <a:gd name="adj" fmla="val 16667"/>
              </a:avLst>
            </a:prstGeom>
            <a:solidFill>
              <a:srgbClr val="74C966"/>
            </a:solidFill>
            <a:ln w="25400" cap="flat" cmpd="sng">
              <a:solidFill>
                <a:srgbClr val="00699F"/>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700" b="1" i="0" u="none" strike="noStrike" cap="none">
                  <a:solidFill>
                    <a:schemeClr val="lt1"/>
                  </a:solidFill>
                  <a:latin typeface="Arial"/>
                  <a:ea typeface="Arial"/>
                  <a:cs typeface="Arial"/>
                  <a:sym typeface="Arial"/>
                </a:rPr>
                <a:t>Step</a:t>
              </a:r>
              <a:endParaRPr/>
            </a:p>
          </p:txBody>
        </p:sp>
        <p:sp>
          <p:nvSpPr>
            <p:cNvPr id="1033" name="Google Shape;1033;p94"/>
            <p:cNvSpPr/>
            <p:nvPr/>
          </p:nvSpPr>
          <p:spPr>
            <a:xfrm>
              <a:off x="9789699" y="3194530"/>
              <a:ext cx="1802574" cy="2655757"/>
            </a:xfrm>
            <a:prstGeom prst="roundRect">
              <a:avLst>
                <a:gd name="adj" fmla="val 8351"/>
              </a:avLst>
            </a:prstGeom>
            <a:solidFill>
              <a:srgbClr val="74C966"/>
            </a:solidFill>
            <a:ln w="25400" cap="flat" cmpd="sng">
              <a:solidFill>
                <a:srgbClr val="00699F"/>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700" b="1" i="0" u="none" strike="noStrike" cap="none">
                  <a:solidFill>
                    <a:schemeClr val="lt1"/>
                  </a:solidFill>
                  <a:latin typeface="Arial"/>
                  <a:ea typeface="Arial"/>
                  <a:cs typeface="Arial"/>
                  <a:sym typeface="Arial"/>
                </a:rPr>
                <a:t>Step</a:t>
              </a:r>
              <a:endParaRPr/>
            </a:p>
          </p:txBody>
        </p:sp>
        <p:sp>
          <p:nvSpPr>
            <p:cNvPr id="1034" name="Google Shape;1034;p94"/>
            <p:cNvSpPr/>
            <p:nvPr/>
          </p:nvSpPr>
          <p:spPr>
            <a:xfrm>
              <a:off x="9945853" y="3715439"/>
              <a:ext cx="1500273" cy="507168"/>
            </a:xfrm>
            <a:prstGeom prst="roundRect">
              <a:avLst>
                <a:gd name="adj" fmla="val 8351"/>
              </a:avLst>
            </a:prstGeom>
            <a:solidFill>
              <a:srgbClr val="006CA3"/>
            </a:solidFill>
            <a:ln w="25400" cap="flat" cmpd="sng">
              <a:solidFill>
                <a:srgbClr val="00699F"/>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700" b="1" i="0" u="none" strike="noStrike" cap="none">
                  <a:solidFill>
                    <a:schemeClr val="lt1"/>
                  </a:solidFill>
                  <a:latin typeface="Arial"/>
                  <a:ea typeface="Arial"/>
                  <a:cs typeface="Arial"/>
                  <a:sym typeface="Arial"/>
                </a:rPr>
                <a:t>ItemReader</a:t>
              </a:r>
              <a:endParaRPr sz="700" b="1" i="0" u="none" strike="noStrike" cap="none">
                <a:solidFill>
                  <a:schemeClr val="lt1"/>
                </a:solidFill>
                <a:latin typeface="Arial"/>
                <a:ea typeface="Arial"/>
                <a:cs typeface="Arial"/>
                <a:sym typeface="Arial"/>
              </a:endParaRPr>
            </a:p>
          </p:txBody>
        </p:sp>
        <p:sp>
          <p:nvSpPr>
            <p:cNvPr id="1035" name="Google Shape;1035;p94"/>
            <p:cNvSpPr/>
            <p:nvPr/>
          </p:nvSpPr>
          <p:spPr>
            <a:xfrm>
              <a:off x="9945853" y="4456202"/>
              <a:ext cx="1500273" cy="507168"/>
            </a:xfrm>
            <a:prstGeom prst="roundRect">
              <a:avLst>
                <a:gd name="adj" fmla="val 8351"/>
              </a:avLst>
            </a:prstGeom>
            <a:solidFill>
              <a:srgbClr val="006CA3"/>
            </a:solidFill>
            <a:ln w="25400" cap="flat" cmpd="sng">
              <a:solidFill>
                <a:srgbClr val="00699F"/>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700" b="1" i="0" u="none" strike="noStrike" cap="none">
                  <a:solidFill>
                    <a:schemeClr val="lt1"/>
                  </a:solidFill>
                  <a:latin typeface="Arial"/>
                  <a:ea typeface="Arial"/>
                  <a:cs typeface="Arial"/>
                  <a:sym typeface="Arial"/>
                </a:rPr>
                <a:t>ItemProcessor</a:t>
              </a:r>
              <a:endParaRPr sz="700" b="1" i="0" u="none" strike="noStrike" cap="none">
                <a:solidFill>
                  <a:schemeClr val="lt1"/>
                </a:solidFill>
                <a:latin typeface="Arial"/>
                <a:ea typeface="Arial"/>
                <a:cs typeface="Arial"/>
                <a:sym typeface="Arial"/>
              </a:endParaRPr>
            </a:p>
          </p:txBody>
        </p:sp>
        <p:sp>
          <p:nvSpPr>
            <p:cNvPr id="1036" name="Google Shape;1036;p94"/>
            <p:cNvSpPr/>
            <p:nvPr/>
          </p:nvSpPr>
          <p:spPr>
            <a:xfrm>
              <a:off x="9947557" y="5153244"/>
              <a:ext cx="1500273" cy="507168"/>
            </a:xfrm>
            <a:prstGeom prst="roundRect">
              <a:avLst>
                <a:gd name="adj" fmla="val 8351"/>
              </a:avLst>
            </a:prstGeom>
            <a:solidFill>
              <a:srgbClr val="006CA3"/>
            </a:solidFill>
            <a:ln w="25400" cap="flat" cmpd="sng">
              <a:solidFill>
                <a:srgbClr val="00699F"/>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700" b="1" i="0" u="none" strike="noStrike" cap="none">
                  <a:solidFill>
                    <a:schemeClr val="lt1"/>
                  </a:solidFill>
                  <a:latin typeface="Arial"/>
                  <a:ea typeface="Arial"/>
                  <a:cs typeface="Arial"/>
                  <a:sym typeface="Arial"/>
                </a:rPr>
                <a:t>ItemWriter</a:t>
              </a:r>
              <a:endParaRPr sz="700" b="1" i="0" u="none" strike="noStrike" cap="none">
                <a:solidFill>
                  <a:schemeClr val="lt1"/>
                </a:solidFill>
                <a:latin typeface="Arial"/>
                <a:ea typeface="Arial"/>
                <a:cs typeface="Arial"/>
                <a:sym typeface="Arial"/>
              </a:endParaRPr>
            </a:p>
          </p:txBody>
        </p:sp>
        <p:sp>
          <p:nvSpPr>
            <p:cNvPr id="1037" name="Google Shape;1037;p94"/>
            <p:cNvSpPr/>
            <p:nvPr/>
          </p:nvSpPr>
          <p:spPr>
            <a:xfrm>
              <a:off x="7370043" y="3361920"/>
              <a:ext cx="986853" cy="2655757"/>
            </a:xfrm>
            <a:prstGeom prst="roundRect">
              <a:avLst>
                <a:gd name="adj" fmla="val 16667"/>
              </a:avLst>
            </a:prstGeom>
            <a:solidFill>
              <a:srgbClr val="74C966"/>
            </a:solidFill>
            <a:ln w="25400" cap="flat" cmpd="sng">
              <a:solidFill>
                <a:srgbClr val="00699F"/>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700" b="1" i="0" u="none" strike="noStrike" cap="none">
                  <a:solidFill>
                    <a:schemeClr val="lt1"/>
                  </a:solidFill>
                  <a:latin typeface="Arial"/>
                  <a:ea typeface="Arial"/>
                  <a:cs typeface="Arial"/>
                  <a:sym typeface="Arial"/>
                </a:rPr>
                <a:t>Step</a:t>
              </a:r>
              <a:endParaRPr/>
            </a:p>
          </p:txBody>
        </p:sp>
        <p:sp>
          <p:nvSpPr>
            <p:cNvPr id="1038" name="Google Shape;1038;p94"/>
            <p:cNvSpPr/>
            <p:nvPr/>
          </p:nvSpPr>
          <p:spPr>
            <a:xfrm>
              <a:off x="5970962" y="2714846"/>
              <a:ext cx="5366479" cy="269823"/>
            </a:xfrm>
            <a:prstGeom prst="rightArrow">
              <a:avLst>
                <a:gd name="adj1" fmla="val 50000"/>
                <a:gd name="adj2" fmla="val 50000"/>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700" b="0" i="0" u="none" strike="noStrike" cap="none">
                <a:solidFill>
                  <a:schemeClr val="lt1"/>
                </a:solidFill>
                <a:latin typeface="Arial"/>
                <a:ea typeface="Arial"/>
                <a:cs typeface="Arial"/>
                <a:sym typeface="Arial"/>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042"/>
        <p:cNvGrpSpPr/>
        <p:nvPr/>
      </p:nvGrpSpPr>
      <p:grpSpPr>
        <a:xfrm>
          <a:off x="0" y="0"/>
          <a:ext cx="0" cy="0"/>
          <a:chOff x="0" y="0"/>
          <a:chExt cx="0" cy="0"/>
        </a:xfrm>
      </p:grpSpPr>
      <p:sp>
        <p:nvSpPr>
          <p:cNvPr id="1043" name="Google Shape;1043;p95"/>
          <p:cNvSpPr txBox="1">
            <a:spLocks noGrp="1"/>
          </p:cNvSpPr>
          <p:nvPr>
            <p:ph type="title"/>
          </p:nvPr>
        </p:nvSpPr>
        <p:spPr>
          <a:xfrm>
            <a:off x="579809" y="412751"/>
            <a:ext cx="11001004" cy="381000"/>
          </a:xfrm>
          <a:prstGeom prst="rect">
            <a:avLst/>
          </a:prstGeom>
          <a:noFill/>
          <a:ln>
            <a:noFill/>
          </a:ln>
        </p:spPr>
        <p:txBody>
          <a:bodyPr spcFirstLastPara="1" wrap="square" lIns="0" tIns="0" rIns="0" bIns="0" anchor="b" anchorCtr="0">
            <a:noAutofit/>
          </a:bodyPr>
          <a:lstStyle/>
          <a:p>
            <a:pPr marL="0" lvl="0" indent="0" algn="l" rtl="0">
              <a:lnSpc>
                <a:spcPct val="90000"/>
              </a:lnSpc>
              <a:spcBef>
                <a:spcPts val="0"/>
              </a:spcBef>
              <a:spcAft>
                <a:spcPts val="0"/>
              </a:spcAft>
              <a:buClr>
                <a:schemeClr val="accent2"/>
              </a:buClr>
              <a:buSzPts val="2800"/>
              <a:buFont typeface="Arial"/>
              <a:buNone/>
            </a:pPr>
            <a:r>
              <a:rPr lang="en-US"/>
              <a:t>Recap</a:t>
            </a:r>
            <a:endParaRPr/>
          </a:p>
        </p:txBody>
      </p:sp>
      <p:sp>
        <p:nvSpPr>
          <p:cNvPr id="1044" name="Google Shape;1044;p95"/>
          <p:cNvSpPr txBox="1">
            <a:spLocks noGrp="1"/>
          </p:cNvSpPr>
          <p:nvPr>
            <p:ph type="body" idx="1"/>
          </p:nvPr>
        </p:nvSpPr>
        <p:spPr>
          <a:xfrm>
            <a:off x="8380413" y="1600200"/>
            <a:ext cx="3808412" cy="4572000"/>
          </a:xfrm>
          <a:prstGeom prst="rect">
            <a:avLst/>
          </a:prstGeom>
          <a:noFill/>
          <a:ln>
            <a:noFill/>
          </a:ln>
        </p:spPr>
        <p:txBody>
          <a:bodyPr spcFirstLastPara="1" wrap="square" lIns="0" tIns="457200" rIns="594350" bIns="457200" anchor="t" anchorCtr="0">
            <a:noAutofit/>
          </a:bodyPr>
          <a:lstStyle/>
          <a:p>
            <a:pPr marL="457200" lvl="0" indent="-331470" algn="l" rtl="0">
              <a:lnSpc>
                <a:spcPct val="100000"/>
              </a:lnSpc>
              <a:spcBef>
                <a:spcPts val="1800"/>
              </a:spcBef>
              <a:spcAft>
                <a:spcPts val="0"/>
              </a:spcAft>
              <a:buSzPts val="1620"/>
              <a:buChar char="​"/>
            </a:pPr>
            <a:r>
              <a:rPr lang="en-US" sz="1400"/>
              <a:t>Jobs have several additional properties which can be used to control their behavior.</a:t>
            </a:r>
            <a:endParaRPr/>
          </a:p>
          <a:p>
            <a:pPr marL="457200" lvl="0" indent="-331470" algn="l" rtl="0">
              <a:lnSpc>
                <a:spcPct val="100000"/>
              </a:lnSpc>
              <a:spcBef>
                <a:spcPts val="1800"/>
              </a:spcBef>
              <a:spcAft>
                <a:spcPts val="0"/>
              </a:spcAft>
              <a:buSzPts val="1620"/>
              <a:buChar char="​"/>
            </a:pPr>
            <a:r>
              <a:rPr lang="en-US" sz="1400"/>
              <a:t>- Restartability</a:t>
            </a:r>
            <a:endParaRPr sz="1400"/>
          </a:p>
          <a:p>
            <a:pPr marL="457200" lvl="0" indent="-331470" algn="l" rtl="0">
              <a:lnSpc>
                <a:spcPct val="100000"/>
              </a:lnSpc>
              <a:spcBef>
                <a:spcPts val="1800"/>
              </a:spcBef>
              <a:spcAft>
                <a:spcPts val="0"/>
              </a:spcAft>
              <a:buSzPts val="1620"/>
              <a:buChar char="​"/>
            </a:pPr>
            <a:r>
              <a:rPr lang="en-US" sz="1400"/>
              <a:t>- Before and After Job/Step execution</a:t>
            </a:r>
            <a:endParaRPr/>
          </a:p>
          <a:p>
            <a:pPr marL="457200" lvl="0" indent="-331470" algn="l" rtl="0">
              <a:lnSpc>
                <a:spcPct val="100000"/>
              </a:lnSpc>
              <a:spcBef>
                <a:spcPts val="1800"/>
              </a:spcBef>
              <a:spcAft>
                <a:spcPts val="0"/>
              </a:spcAft>
              <a:buSzPts val="1620"/>
              <a:buChar char="​"/>
            </a:pPr>
            <a:r>
              <a:rPr lang="en-US" sz="1400"/>
              <a:t>- Id generation strategy</a:t>
            </a:r>
            <a:endParaRPr/>
          </a:p>
          <a:p>
            <a:pPr marL="457200" lvl="0" indent="-331470" algn="l" rtl="0">
              <a:lnSpc>
                <a:spcPct val="100000"/>
              </a:lnSpc>
              <a:spcBef>
                <a:spcPts val="1800"/>
              </a:spcBef>
              <a:spcAft>
                <a:spcPts val="0"/>
              </a:spcAft>
              <a:buSzPts val="1620"/>
              <a:buChar char="​"/>
            </a:pPr>
            <a:r>
              <a:rPr lang="en-US" sz="1400"/>
              <a:t>- Exit code mapping</a:t>
            </a:r>
            <a:endParaRPr/>
          </a:p>
          <a:p>
            <a:pPr marL="457200" lvl="0" indent="-331470" algn="l" rtl="0">
              <a:lnSpc>
                <a:spcPct val="100000"/>
              </a:lnSpc>
              <a:spcBef>
                <a:spcPts val="1800"/>
              </a:spcBef>
              <a:spcAft>
                <a:spcPts val="0"/>
              </a:spcAft>
              <a:buSzPts val="1620"/>
              <a:buChar char="​"/>
            </a:pPr>
            <a:r>
              <a:rPr lang="en-US" sz="1400"/>
              <a:t>- Line aggregation</a:t>
            </a:r>
            <a:endParaRPr/>
          </a:p>
          <a:p>
            <a:pPr marL="457200" lvl="0" indent="-331470" algn="l" rtl="0">
              <a:lnSpc>
                <a:spcPct val="100000"/>
              </a:lnSpc>
              <a:spcBef>
                <a:spcPts val="1800"/>
              </a:spcBef>
              <a:spcAft>
                <a:spcPts val="0"/>
              </a:spcAft>
              <a:buSzPts val="1620"/>
              <a:buChar char="​"/>
            </a:pPr>
            <a:r>
              <a:rPr lang="en-US" sz="1400"/>
              <a:t>- Writing headers and footers</a:t>
            </a:r>
            <a:endParaRPr/>
          </a:p>
          <a:p>
            <a:pPr marL="457200" lvl="0" indent="-331470" algn="l" rtl="0">
              <a:lnSpc>
                <a:spcPct val="100000"/>
              </a:lnSpc>
              <a:spcBef>
                <a:spcPts val="1800"/>
              </a:spcBef>
              <a:spcAft>
                <a:spcPts val="0"/>
              </a:spcAft>
              <a:buSzPts val="1620"/>
              <a:buChar char="​"/>
            </a:pPr>
            <a:r>
              <a:rPr lang="en-US" sz="1400"/>
              <a:t>- …</a:t>
            </a:r>
            <a:endParaRPr/>
          </a:p>
        </p:txBody>
      </p:sp>
      <p:sp>
        <p:nvSpPr>
          <p:cNvPr id="1045" name="Google Shape;1045;p95"/>
          <p:cNvSpPr txBox="1">
            <a:spLocks noGrp="1"/>
          </p:cNvSpPr>
          <p:nvPr>
            <p:ph type="subTitle" idx="2"/>
          </p:nvPr>
        </p:nvSpPr>
        <p:spPr>
          <a:xfrm>
            <a:off x="592866" y="811830"/>
            <a:ext cx="10962687" cy="247743"/>
          </a:xfrm>
          <a:prstGeom prst="rect">
            <a:avLst/>
          </a:prstGeom>
          <a:noFill/>
          <a:ln>
            <a:noFill/>
          </a:ln>
        </p:spPr>
        <p:txBody>
          <a:bodyPr spcFirstLastPara="1" wrap="square" lIns="0" tIns="0" rIns="0" bIns="0" anchor="t" anchorCtr="0">
            <a:noAutofit/>
          </a:bodyPr>
          <a:lstStyle/>
          <a:p>
            <a:pPr marL="457200" lvl="0" indent="-342900" algn="l" rtl="0">
              <a:lnSpc>
                <a:spcPct val="100000"/>
              </a:lnSpc>
              <a:spcBef>
                <a:spcPts val="0"/>
              </a:spcBef>
              <a:spcAft>
                <a:spcPts val="0"/>
              </a:spcAft>
              <a:buSzPts val="1800"/>
              <a:buNone/>
            </a:pPr>
            <a:r>
              <a:rPr lang="en-US"/>
              <a:t>Job, Step, Reader, Processor, Writer</a:t>
            </a:r>
            <a:endParaRPr/>
          </a:p>
        </p:txBody>
      </p:sp>
      <p:sp>
        <p:nvSpPr>
          <p:cNvPr id="1046" name="Google Shape;1046;p95"/>
          <p:cNvSpPr/>
          <p:nvPr/>
        </p:nvSpPr>
        <p:spPr>
          <a:xfrm>
            <a:off x="959370" y="1828800"/>
            <a:ext cx="6385810" cy="4227226"/>
          </a:xfrm>
          <a:prstGeom prst="roundRect">
            <a:avLst>
              <a:gd name="adj" fmla="val 4610"/>
            </a:avLst>
          </a:prstGeom>
          <a:solidFill>
            <a:schemeClr val="accent1"/>
          </a:solidFill>
          <a:ln w="25400" cap="flat" cmpd="sng">
            <a:solidFill>
              <a:srgbClr val="00699F"/>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1800" b="1" i="0" u="none" strike="noStrike" cap="none">
                <a:solidFill>
                  <a:schemeClr val="lt1"/>
                </a:solidFill>
                <a:latin typeface="Arial"/>
                <a:ea typeface="Arial"/>
                <a:cs typeface="Arial"/>
                <a:sym typeface="Arial"/>
              </a:rPr>
              <a:t>Job: “importUserJob”</a:t>
            </a:r>
            <a:endParaRPr/>
          </a:p>
        </p:txBody>
      </p:sp>
      <p:sp>
        <p:nvSpPr>
          <p:cNvPr id="1047" name="Google Shape;1047;p95"/>
          <p:cNvSpPr/>
          <p:nvPr/>
        </p:nvSpPr>
        <p:spPr>
          <a:xfrm>
            <a:off x="1229193" y="2908092"/>
            <a:ext cx="5846164" cy="1888760"/>
          </a:xfrm>
          <a:prstGeom prst="roundRect">
            <a:avLst>
              <a:gd name="adj" fmla="val 4964"/>
            </a:avLst>
          </a:prstGeom>
          <a:solidFill>
            <a:srgbClr val="74C966"/>
          </a:solidFill>
          <a:ln w="25400" cap="flat" cmpd="sng">
            <a:solidFill>
              <a:srgbClr val="00699F"/>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1800" b="1" i="0" u="none" strike="noStrike" cap="none">
                <a:solidFill>
                  <a:schemeClr val="lt1"/>
                </a:solidFill>
                <a:latin typeface="Arial"/>
                <a:ea typeface="Arial"/>
                <a:cs typeface="Arial"/>
                <a:sym typeface="Arial"/>
              </a:rPr>
              <a:t>Step: “step1”</a:t>
            </a:r>
            <a:endParaRPr/>
          </a:p>
        </p:txBody>
      </p:sp>
      <p:sp>
        <p:nvSpPr>
          <p:cNvPr id="1048" name="Google Shape;1048;p95"/>
          <p:cNvSpPr/>
          <p:nvPr/>
        </p:nvSpPr>
        <p:spPr>
          <a:xfrm>
            <a:off x="1394085" y="3429000"/>
            <a:ext cx="5535126" cy="340657"/>
          </a:xfrm>
          <a:prstGeom prst="roundRect">
            <a:avLst>
              <a:gd name="adj" fmla="val 8351"/>
            </a:avLst>
          </a:prstGeom>
          <a:solidFill>
            <a:srgbClr val="006CA3"/>
          </a:solidFill>
          <a:ln w="25400" cap="flat" cmpd="sng">
            <a:solidFill>
              <a:srgbClr val="00699F"/>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1400" b="1" i="0" u="none" strike="noStrike" cap="none">
                <a:solidFill>
                  <a:schemeClr val="lt1"/>
                </a:solidFill>
                <a:latin typeface="Arial"/>
                <a:ea typeface="Arial"/>
                <a:cs typeface="Arial"/>
                <a:sym typeface="Arial"/>
              </a:rPr>
              <a:t>FlatFileItemReader</a:t>
            </a:r>
            <a:endParaRPr sz="1400" b="1" i="0" u="none" strike="noStrike" cap="none">
              <a:solidFill>
                <a:schemeClr val="lt1"/>
              </a:solidFill>
              <a:latin typeface="Arial"/>
              <a:ea typeface="Arial"/>
              <a:cs typeface="Arial"/>
              <a:sym typeface="Arial"/>
            </a:endParaRPr>
          </a:p>
        </p:txBody>
      </p:sp>
      <p:sp>
        <p:nvSpPr>
          <p:cNvPr id="1049" name="Google Shape;1049;p95"/>
          <p:cNvSpPr/>
          <p:nvPr/>
        </p:nvSpPr>
        <p:spPr>
          <a:xfrm>
            <a:off x="1394085" y="3847912"/>
            <a:ext cx="5535126" cy="340657"/>
          </a:xfrm>
          <a:prstGeom prst="roundRect">
            <a:avLst>
              <a:gd name="adj" fmla="val 8351"/>
            </a:avLst>
          </a:prstGeom>
          <a:solidFill>
            <a:srgbClr val="006CA3"/>
          </a:solidFill>
          <a:ln w="25400" cap="flat" cmpd="sng">
            <a:solidFill>
              <a:srgbClr val="00699F"/>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1400" b="1" i="0" u="none" strike="noStrike" cap="none">
                <a:solidFill>
                  <a:schemeClr val="lt1"/>
                </a:solidFill>
                <a:latin typeface="Arial"/>
                <a:ea typeface="Arial"/>
                <a:cs typeface="Arial"/>
                <a:sym typeface="Arial"/>
              </a:rPr>
              <a:t>PersonItemProcessor</a:t>
            </a:r>
            <a:endParaRPr sz="1400" b="1" i="0" u="none" strike="noStrike" cap="none">
              <a:solidFill>
                <a:schemeClr val="lt1"/>
              </a:solidFill>
              <a:latin typeface="Arial"/>
              <a:ea typeface="Arial"/>
              <a:cs typeface="Arial"/>
              <a:sym typeface="Arial"/>
            </a:endParaRPr>
          </a:p>
        </p:txBody>
      </p:sp>
      <p:sp>
        <p:nvSpPr>
          <p:cNvPr id="1050" name="Google Shape;1050;p95"/>
          <p:cNvSpPr/>
          <p:nvPr/>
        </p:nvSpPr>
        <p:spPr>
          <a:xfrm>
            <a:off x="1394085" y="4253879"/>
            <a:ext cx="5535126" cy="340657"/>
          </a:xfrm>
          <a:prstGeom prst="roundRect">
            <a:avLst>
              <a:gd name="adj" fmla="val 8351"/>
            </a:avLst>
          </a:prstGeom>
          <a:solidFill>
            <a:srgbClr val="006CA3"/>
          </a:solidFill>
          <a:ln w="25400" cap="flat" cmpd="sng">
            <a:solidFill>
              <a:srgbClr val="00699F"/>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1400" b="1" i="0" u="none" strike="noStrike" cap="none">
                <a:solidFill>
                  <a:schemeClr val="lt1"/>
                </a:solidFill>
                <a:latin typeface="Arial"/>
                <a:ea typeface="Arial"/>
                <a:cs typeface="Arial"/>
                <a:sym typeface="Arial"/>
              </a:rPr>
              <a:t>JdbcBatchItemWriter</a:t>
            </a:r>
            <a:endParaRPr sz="1400" b="1" i="0" u="none" strike="noStrike" cap="none">
              <a:solidFill>
                <a:schemeClr val="lt1"/>
              </a:solidFill>
              <a:latin typeface="Arial"/>
              <a:ea typeface="Arial"/>
              <a:cs typeface="Arial"/>
              <a:sym typeface="Arial"/>
            </a:endParaRPr>
          </a:p>
        </p:txBody>
      </p:sp>
      <p:sp>
        <p:nvSpPr>
          <p:cNvPr id="1051" name="Google Shape;1051;p95"/>
          <p:cNvSpPr/>
          <p:nvPr/>
        </p:nvSpPr>
        <p:spPr>
          <a:xfrm>
            <a:off x="1394085" y="5033316"/>
            <a:ext cx="2398427" cy="602986"/>
          </a:xfrm>
          <a:prstGeom prst="roundRect">
            <a:avLst>
              <a:gd name="adj" fmla="val 8351"/>
            </a:avLst>
          </a:prstGeom>
          <a:solidFill>
            <a:srgbClr val="006CA3"/>
          </a:solidFill>
          <a:ln w="25400" cap="flat" cmpd="sng">
            <a:solidFill>
              <a:srgbClr val="00699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chemeClr val="lt1"/>
                </a:solidFill>
                <a:latin typeface="Arial"/>
                <a:ea typeface="Arial"/>
                <a:cs typeface="Arial"/>
                <a:sym typeface="Arial"/>
              </a:rPr>
              <a:t>RunIdIncrementer</a:t>
            </a:r>
            <a:endParaRPr sz="1400" b="1" i="0" u="none" strike="noStrike" cap="none">
              <a:solidFill>
                <a:schemeClr val="lt1"/>
              </a:solidFill>
              <a:latin typeface="Arial"/>
              <a:ea typeface="Arial"/>
              <a:cs typeface="Arial"/>
              <a:sym typeface="Arial"/>
            </a:endParaRPr>
          </a:p>
        </p:txBody>
      </p:sp>
      <p:sp>
        <p:nvSpPr>
          <p:cNvPr id="1052" name="Google Shape;1052;p95"/>
          <p:cNvSpPr/>
          <p:nvPr/>
        </p:nvSpPr>
        <p:spPr>
          <a:xfrm>
            <a:off x="4459574" y="5043526"/>
            <a:ext cx="2398427" cy="602986"/>
          </a:xfrm>
          <a:prstGeom prst="roundRect">
            <a:avLst>
              <a:gd name="adj" fmla="val 8351"/>
            </a:avLst>
          </a:prstGeom>
          <a:solidFill>
            <a:srgbClr val="006CA3"/>
          </a:solidFill>
          <a:ln w="25400" cap="flat" cmpd="sng">
            <a:solidFill>
              <a:srgbClr val="00699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chemeClr val="lt1"/>
                </a:solidFill>
                <a:latin typeface="Arial"/>
                <a:ea typeface="Arial"/>
                <a:cs typeface="Arial"/>
                <a:sym typeface="Arial"/>
              </a:rPr>
              <a:t>JobCompletion NotificationListener</a:t>
            </a:r>
            <a:endParaRPr sz="1400" b="1" i="0" u="none" strike="noStrike" cap="none">
              <a:solidFill>
                <a:schemeClr val="lt1"/>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056"/>
        <p:cNvGrpSpPr/>
        <p:nvPr/>
      </p:nvGrpSpPr>
      <p:grpSpPr>
        <a:xfrm>
          <a:off x="0" y="0"/>
          <a:ext cx="0" cy="0"/>
          <a:chOff x="0" y="0"/>
          <a:chExt cx="0" cy="0"/>
        </a:xfrm>
      </p:grpSpPr>
      <p:sp>
        <p:nvSpPr>
          <p:cNvPr id="1057" name="Google Shape;1057;p96"/>
          <p:cNvSpPr txBox="1">
            <a:spLocks noGrp="1"/>
          </p:cNvSpPr>
          <p:nvPr>
            <p:ph type="title"/>
          </p:nvPr>
        </p:nvSpPr>
        <p:spPr>
          <a:xfrm>
            <a:off x="579809" y="412751"/>
            <a:ext cx="11001004" cy="381000"/>
          </a:xfrm>
          <a:prstGeom prst="rect">
            <a:avLst/>
          </a:prstGeom>
          <a:noFill/>
          <a:ln>
            <a:noFill/>
          </a:ln>
        </p:spPr>
        <p:txBody>
          <a:bodyPr spcFirstLastPara="1" wrap="square" lIns="0" tIns="0" rIns="0" bIns="0" anchor="b" anchorCtr="0">
            <a:noAutofit/>
          </a:bodyPr>
          <a:lstStyle/>
          <a:p>
            <a:pPr marL="0" lvl="0" indent="0" algn="l" rtl="0">
              <a:lnSpc>
                <a:spcPct val="90000"/>
              </a:lnSpc>
              <a:spcBef>
                <a:spcPts val="0"/>
              </a:spcBef>
              <a:spcAft>
                <a:spcPts val="0"/>
              </a:spcAft>
              <a:buClr>
                <a:schemeClr val="accent2"/>
              </a:buClr>
              <a:buSzPts val="2800"/>
              <a:buFont typeface="Arial"/>
              <a:buNone/>
            </a:pPr>
            <a:r>
              <a:rPr lang="en-US"/>
              <a:t>Wiring Things Up</a:t>
            </a:r>
            <a:endParaRPr/>
          </a:p>
        </p:txBody>
      </p:sp>
      <p:sp>
        <p:nvSpPr>
          <p:cNvPr id="1058" name="Google Shape;1058;p96"/>
          <p:cNvSpPr txBox="1">
            <a:spLocks noGrp="1"/>
          </p:cNvSpPr>
          <p:nvPr>
            <p:ph type="subTitle" idx="2"/>
          </p:nvPr>
        </p:nvSpPr>
        <p:spPr>
          <a:xfrm>
            <a:off x="592866" y="811830"/>
            <a:ext cx="10962687" cy="247743"/>
          </a:xfrm>
          <a:prstGeom prst="rect">
            <a:avLst/>
          </a:prstGeom>
          <a:noFill/>
          <a:ln>
            <a:noFill/>
          </a:ln>
        </p:spPr>
        <p:txBody>
          <a:bodyPr spcFirstLastPara="1" wrap="square" lIns="0" tIns="0" rIns="0" bIns="0" anchor="t" anchorCtr="0">
            <a:noAutofit/>
          </a:bodyPr>
          <a:lstStyle/>
          <a:p>
            <a:pPr marL="457200" lvl="0" indent="-342900" algn="l" rtl="0">
              <a:lnSpc>
                <a:spcPct val="100000"/>
              </a:lnSpc>
              <a:spcBef>
                <a:spcPts val="0"/>
              </a:spcBef>
              <a:spcAft>
                <a:spcPts val="0"/>
              </a:spcAft>
              <a:buSzPts val="1800"/>
              <a:buNone/>
            </a:pPr>
            <a:r>
              <a:rPr lang="en-US"/>
              <a:t>Execution Listener</a:t>
            </a:r>
            <a:endParaRPr/>
          </a:p>
        </p:txBody>
      </p:sp>
      <p:sp>
        <p:nvSpPr>
          <p:cNvPr id="1059" name="Google Shape;1059;p96"/>
          <p:cNvSpPr txBox="1">
            <a:spLocks noGrp="1"/>
          </p:cNvSpPr>
          <p:nvPr>
            <p:ph type="body" idx="3"/>
          </p:nvPr>
        </p:nvSpPr>
        <p:spPr>
          <a:xfrm>
            <a:off x="0" y="1600200"/>
            <a:ext cx="2908453" cy="4572000"/>
          </a:xfrm>
          <a:prstGeom prst="rect">
            <a:avLst/>
          </a:prstGeom>
          <a:solidFill>
            <a:schemeClr val="accent2"/>
          </a:solidFill>
          <a:ln>
            <a:noFill/>
          </a:ln>
        </p:spPr>
        <p:txBody>
          <a:bodyPr spcFirstLastPara="1" wrap="square" lIns="594350" tIns="457200" rIns="457200" bIns="457200" anchor="t" anchorCtr="0">
            <a:noAutofit/>
          </a:bodyPr>
          <a:lstStyle/>
          <a:p>
            <a:pPr marL="457200" lvl="0" indent="-320040" algn="l" rtl="0">
              <a:lnSpc>
                <a:spcPct val="100000"/>
              </a:lnSpc>
              <a:spcBef>
                <a:spcPts val="1800"/>
              </a:spcBef>
              <a:spcAft>
                <a:spcPts val="0"/>
              </a:spcAft>
              <a:buSzPts val="1440"/>
              <a:buChar char="​"/>
            </a:pPr>
            <a:r>
              <a:rPr lang="en-US"/>
              <a:t>Prints out the results of running the Job once the Job has completed</a:t>
            </a:r>
            <a:endParaRPr/>
          </a:p>
        </p:txBody>
      </p:sp>
      <p:pic>
        <p:nvPicPr>
          <p:cNvPr id="1060" name="Google Shape;1060;p96"/>
          <p:cNvPicPr preferRelativeResize="0"/>
          <p:nvPr/>
        </p:nvPicPr>
        <p:blipFill rotWithShape="1">
          <a:blip r:embed="rId3">
            <a:alphaModFix/>
          </a:blip>
          <a:srcRect/>
          <a:stretch/>
        </p:blipFill>
        <p:spPr>
          <a:xfrm>
            <a:off x="3433532" y="1598208"/>
            <a:ext cx="6085041" cy="4573991"/>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064"/>
        <p:cNvGrpSpPr/>
        <p:nvPr/>
      </p:nvGrpSpPr>
      <p:grpSpPr>
        <a:xfrm>
          <a:off x="0" y="0"/>
          <a:ext cx="0" cy="0"/>
          <a:chOff x="0" y="0"/>
          <a:chExt cx="0" cy="0"/>
        </a:xfrm>
      </p:grpSpPr>
      <p:sp>
        <p:nvSpPr>
          <p:cNvPr id="1065" name="Google Shape;1065;p97"/>
          <p:cNvSpPr txBox="1">
            <a:spLocks noGrp="1"/>
          </p:cNvSpPr>
          <p:nvPr>
            <p:ph type="title"/>
          </p:nvPr>
        </p:nvSpPr>
        <p:spPr>
          <a:xfrm>
            <a:off x="579809" y="412751"/>
            <a:ext cx="11001004" cy="381000"/>
          </a:xfrm>
          <a:prstGeom prst="rect">
            <a:avLst/>
          </a:prstGeom>
          <a:noFill/>
          <a:ln>
            <a:noFill/>
          </a:ln>
        </p:spPr>
        <p:txBody>
          <a:bodyPr spcFirstLastPara="1" wrap="square" lIns="0" tIns="0" rIns="0" bIns="0" anchor="b" anchorCtr="0">
            <a:noAutofit/>
          </a:bodyPr>
          <a:lstStyle/>
          <a:p>
            <a:pPr marL="0" lvl="0" indent="0" algn="l" rtl="0">
              <a:lnSpc>
                <a:spcPct val="90000"/>
              </a:lnSpc>
              <a:spcBef>
                <a:spcPts val="0"/>
              </a:spcBef>
              <a:spcAft>
                <a:spcPts val="0"/>
              </a:spcAft>
              <a:buClr>
                <a:schemeClr val="accent2"/>
              </a:buClr>
              <a:buSzPts val="2800"/>
              <a:buFont typeface="Arial"/>
              <a:buNone/>
            </a:pPr>
            <a:r>
              <a:rPr lang="en-US"/>
              <a:t>Wiring Things Up</a:t>
            </a:r>
            <a:endParaRPr/>
          </a:p>
        </p:txBody>
      </p:sp>
      <p:sp>
        <p:nvSpPr>
          <p:cNvPr id="1066" name="Google Shape;1066;p97"/>
          <p:cNvSpPr txBox="1">
            <a:spLocks noGrp="1"/>
          </p:cNvSpPr>
          <p:nvPr>
            <p:ph type="subTitle" idx="2"/>
          </p:nvPr>
        </p:nvSpPr>
        <p:spPr>
          <a:xfrm>
            <a:off x="592866" y="811830"/>
            <a:ext cx="10962687" cy="247743"/>
          </a:xfrm>
          <a:prstGeom prst="rect">
            <a:avLst/>
          </a:prstGeom>
          <a:noFill/>
          <a:ln>
            <a:noFill/>
          </a:ln>
        </p:spPr>
        <p:txBody>
          <a:bodyPr spcFirstLastPara="1" wrap="square" lIns="0" tIns="0" rIns="0" bIns="0" anchor="t" anchorCtr="0">
            <a:noAutofit/>
          </a:bodyPr>
          <a:lstStyle/>
          <a:p>
            <a:pPr marL="457200" lvl="0" indent="-342900" algn="l" rtl="0">
              <a:lnSpc>
                <a:spcPct val="100000"/>
              </a:lnSpc>
              <a:spcBef>
                <a:spcPts val="0"/>
              </a:spcBef>
              <a:spcAft>
                <a:spcPts val="0"/>
              </a:spcAft>
              <a:buSzPts val="1800"/>
              <a:buNone/>
            </a:pPr>
            <a:r>
              <a:rPr lang="en-US"/>
              <a:t>The Application</a:t>
            </a:r>
            <a:endParaRPr/>
          </a:p>
        </p:txBody>
      </p:sp>
      <p:sp>
        <p:nvSpPr>
          <p:cNvPr id="1067" name="Google Shape;1067;p97"/>
          <p:cNvSpPr txBox="1">
            <a:spLocks noGrp="1"/>
          </p:cNvSpPr>
          <p:nvPr>
            <p:ph type="body" idx="3"/>
          </p:nvPr>
        </p:nvSpPr>
        <p:spPr>
          <a:xfrm>
            <a:off x="0" y="1600200"/>
            <a:ext cx="2908453" cy="4572000"/>
          </a:xfrm>
          <a:prstGeom prst="rect">
            <a:avLst/>
          </a:prstGeom>
          <a:solidFill>
            <a:schemeClr val="accent2"/>
          </a:solidFill>
          <a:ln>
            <a:noFill/>
          </a:ln>
        </p:spPr>
        <p:txBody>
          <a:bodyPr spcFirstLastPara="1" wrap="square" lIns="594350" tIns="457200" rIns="457200" bIns="457200" anchor="t" anchorCtr="0">
            <a:noAutofit/>
          </a:bodyPr>
          <a:lstStyle/>
          <a:p>
            <a:pPr marL="457200" lvl="0" indent="-320040" algn="l" rtl="0">
              <a:lnSpc>
                <a:spcPct val="100000"/>
              </a:lnSpc>
              <a:spcBef>
                <a:spcPts val="1800"/>
              </a:spcBef>
              <a:spcAft>
                <a:spcPts val="0"/>
              </a:spcAft>
              <a:buSzPts val="1440"/>
              <a:buChar char="​"/>
            </a:pPr>
            <a:r>
              <a:rPr lang="en-US"/>
              <a:t>Create a runnable JAR file</a:t>
            </a:r>
            <a:endParaRPr/>
          </a:p>
        </p:txBody>
      </p:sp>
      <p:pic>
        <p:nvPicPr>
          <p:cNvPr id="1068" name="Google Shape;1068;p97"/>
          <p:cNvPicPr preferRelativeResize="0"/>
          <p:nvPr/>
        </p:nvPicPr>
        <p:blipFill rotWithShape="1">
          <a:blip r:embed="rId3">
            <a:alphaModFix/>
          </a:blip>
          <a:srcRect/>
          <a:stretch/>
        </p:blipFill>
        <p:spPr>
          <a:xfrm>
            <a:off x="3378448" y="2120900"/>
            <a:ext cx="7569200" cy="26162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072"/>
        <p:cNvGrpSpPr/>
        <p:nvPr/>
      </p:nvGrpSpPr>
      <p:grpSpPr>
        <a:xfrm>
          <a:off x="0" y="0"/>
          <a:ext cx="0" cy="0"/>
          <a:chOff x="0" y="0"/>
          <a:chExt cx="0" cy="0"/>
        </a:xfrm>
      </p:grpSpPr>
      <p:sp>
        <p:nvSpPr>
          <p:cNvPr id="1073" name="Google Shape;1073;p98"/>
          <p:cNvSpPr txBox="1">
            <a:spLocks noGrp="1"/>
          </p:cNvSpPr>
          <p:nvPr>
            <p:ph type="subTitle" idx="1"/>
          </p:nvPr>
        </p:nvSpPr>
        <p:spPr>
          <a:xfrm>
            <a:off x="592866" y="811830"/>
            <a:ext cx="10962687" cy="247743"/>
          </a:xfrm>
          <a:prstGeom prst="rect">
            <a:avLst/>
          </a:prstGeom>
          <a:noFill/>
          <a:ln>
            <a:noFill/>
          </a:ln>
        </p:spPr>
        <p:txBody>
          <a:bodyPr spcFirstLastPara="1" wrap="square" lIns="0" tIns="0" rIns="0" bIns="0" anchor="t" anchorCtr="0">
            <a:noAutofit/>
          </a:bodyPr>
          <a:lstStyle/>
          <a:p>
            <a:pPr marL="457200" lvl="0" indent="-342900" algn="l" rtl="0">
              <a:lnSpc>
                <a:spcPct val="100000"/>
              </a:lnSpc>
              <a:spcBef>
                <a:spcPts val="0"/>
              </a:spcBef>
              <a:spcAft>
                <a:spcPts val="0"/>
              </a:spcAft>
              <a:buSzPts val="1800"/>
              <a:buNone/>
            </a:pPr>
            <a:r>
              <a:rPr lang="en-US"/>
              <a:t>Not Just Another Hello World!</a:t>
            </a:r>
            <a:endParaRPr/>
          </a:p>
        </p:txBody>
      </p:sp>
      <p:sp>
        <p:nvSpPr>
          <p:cNvPr id="1074" name="Google Shape;1074;p98"/>
          <p:cNvSpPr txBox="1">
            <a:spLocks noGrp="1"/>
          </p:cNvSpPr>
          <p:nvPr>
            <p:ph type="title"/>
          </p:nvPr>
        </p:nvSpPr>
        <p:spPr>
          <a:xfrm>
            <a:off x="579809" y="412751"/>
            <a:ext cx="11001004" cy="381000"/>
          </a:xfrm>
          <a:prstGeom prst="rect">
            <a:avLst/>
          </a:prstGeom>
          <a:noFill/>
          <a:ln>
            <a:noFill/>
          </a:ln>
        </p:spPr>
        <p:txBody>
          <a:bodyPr spcFirstLastPara="1" wrap="square" lIns="0" tIns="0" rIns="0" bIns="0" anchor="b" anchorCtr="0">
            <a:noAutofit/>
          </a:bodyPr>
          <a:lstStyle/>
          <a:p>
            <a:pPr marL="0" lvl="0" indent="0" algn="l" rtl="0">
              <a:lnSpc>
                <a:spcPct val="90000"/>
              </a:lnSpc>
              <a:spcBef>
                <a:spcPts val="0"/>
              </a:spcBef>
              <a:spcAft>
                <a:spcPts val="0"/>
              </a:spcAft>
              <a:buClr>
                <a:schemeClr val="accent2"/>
              </a:buClr>
              <a:buSzPts val="2800"/>
              <a:buFont typeface="Arial"/>
              <a:buNone/>
            </a:pPr>
            <a:r>
              <a:rPr lang="en-US"/>
              <a:t>Results of Running The Job</a:t>
            </a:r>
            <a:endParaRPr/>
          </a:p>
        </p:txBody>
      </p:sp>
      <p:pic>
        <p:nvPicPr>
          <p:cNvPr id="1075" name="Google Shape;1075;p98"/>
          <p:cNvPicPr preferRelativeResize="0"/>
          <p:nvPr/>
        </p:nvPicPr>
        <p:blipFill rotWithShape="1">
          <a:blip r:embed="rId3">
            <a:alphaModFix/>
          </a:blip>
          <a:srcRect/>
          <a:stretch/>
        </p:blipFill>
        <p:spPr>
          <a:xfrm>
            <a:off x="2289609" y="2178050"/>
            <a:ext cx="7569200" cy="25019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079"/>
        <p:cNvGrpSpPr/>
        <p:nvPr/>
      </p:nvGrpSpPr>
      <p:grpSpPr>
        <a:xfrm>
          <a:off x="0" y="0"/>
          <a:ext cx="0" cy="0"/>
          <a:chOff x="0" y="0"/>
          <a:chExt cx="0" cy="0"/>
        </a:xfrm>
      </p:grpSpPr>
      <p:sp>
        <p:nvSpPr>
          <p:cNvPr id="1080" name="Google Shape;1080;p99"/>
          <p:cNvSpPr/>
          <p:nvPr/>
        </p:nvSpPr>
        <p:spPr>
          <a:xfrm>
            <a:off x="2745285" y="1044384"/>
            <a:ext cx="7311695" cy="4036588"/>
          </a:xfrm>
          <a:prstGeom prst="roundRect">
            <a:avLst>
              <a:gd name="adj" fmla="val 5274"/>
            </a:avLst>
          </a:prstGeom>
          <a:solidFill>
            <a:srgbClr val="006CA3"/>
          </a:solidFill>
          <a:ln w="9525" cap="flat" cmpd="sng">
            <a:solidFill>
              <a:schemeClr val="dk2"/>
            </a:solidFill>
            <a:prstDash val="solid"/>
            <a:round/>
            <a:headEnd type="none" w="sm" len="sm"/>
            <a:tailEnd type="none" w="sm" len="sm"/>
          </a:ln>
        </p:spPr>
        <p:txBody>
          <a:bodyPr spcFirstLastPara="1" wrap="square" lIns="121850" tIns="121850" rIns="121850" bIns="121850" anchor="t" anchorCtr="0">
            <a:noAutofit/>
          </a:bodyPr>
          <a:lstStyle/>
          <a:p>
            <a:pPr marL="0" marR="0" lvl="0" indent="0" algn="ctr" rtl="0">
              <a:lnSpc>
                <a:spcPct val="100000"/>
              </a:lnSpc>
              <a:spcBef>
                <a:spcPts val="0"/>
              </a:spcBef>
              <a:spcAft>
                <a:spcPts val="0"/>
              </a:spcAft>
              <a:buNone/>
            </a:pPr>
            <a:r>
              <a:rPr lang="en-US" sz="1333" b="1" i="0" u="none" strike="noStrike" cap="none">
                <a:solidFill>
                  <a:schemeClr val="lt1"/>
                </a:solidFill>
                <a:latin typeface="Proxima Nova"/>
                <a:ea typeface="Proxima Nova"/>
                <a:cs typeface="Proxima Nova"/>
                <a:sym typeface="Proxima Nova"/>
              </a:rPr>
              <a:t>Spring Batch Application</a:t>
            </a:r>
            <a:endParaRPr sz="1333" b="1" i="0" u="none" strike="noStrike" cap="none">
              <a:solidFill>
                <a:schemeClr val="lt1"/>
              </a:solidFill>
              <a:latin typeface="Proxima Nova"/>
              <a:ea typeface="Proxima Nova"/>
              <a:cs typeface="Proxima Nova"/>
              <a:sym typeface="Proxima Nova"/>
            </a:endParaRPr>
          </a:p>
        </p:txBody>
      </p:sp>
      <p:sp>
        <p:nvSpPr>
          <p:cNvPr id="1081" name="Google Shape;1081;p99"/>
          <p:cNvSpPr/>
          <p:nvPr/>
        </p:nvSpPr>
        <p:spPr>
          <a:xfrm>
            <a:off x="7974924" y="1528997"/>
            <a:ext cx="1933558" cy="2735507"/>
          </a:xfrm>
          <a:prstGeom prst="roundRect">
            <a:avLst>
              <a:gd name="adj" fmla="val 7364"/>
            </a:avLst>
          </a:prstGeom>
          <a:solidFill>
            <a:srgbClr val="FFFFFF"/>
          </a:solidFill>
          <a:ln w="9525" cap="flat" cmpd="sng">
            <a:solidFill>
              <a:schemeClr val="dk2"/>
            </a:solidFill>
            <a:prstDash val="solid"/>
            <a:round/>
            <a:headEnd type="none" w="sm" len="sm"/>
            <a:tailEnd type="none" w="sm" len="sm"/>
          </a:ln>
        </p:spPr>
        <p:txBody>
          <a:bodyPr spcFirstLastPara="1" wrap="square" lIns="121850" tIns="121850" rIns="121850" bIns="121850" anchor="t" anchorCtr="0">
            <a:noAutofit/>
          </a:bodyPr>
          <a:lstStyle/>
          <a:p>
            <a:pPr marL="0" marR="0" lvl="0" indent="0" algn="ctr" rtl="0">
              <a:lnSpc>
                <a:spcPct val="100000"/>
              </a:lnSpc>
              <a:spcBef>
                <a:spcPts val="0"/>
              </a:spcBef>
              <a:spcAft>
                <a:spcPts val="0"/>
              </a:spcAft>
              <a:buNone/>
            </a:pPr>
            <a:r>
              <a:rPr lang="en-US" sz="1066" b="0" i="0" u="none" strike="noStrike" cap="none">
                <a:solidFill>
                  <a:srgbClr val="000000"/>
                </a:solidFill>
                <a:latin typeface="Proxima Nova"/>
                <a:ea typeface="Proxima Nova"/>
                <a:cs typeface="Proxima Nova"/>
                <a:sym typeface="Proxima Nova"/>
              </a:rPr>
              <a:t>Job</a:t>
            </a:r>
            <a:endParaRPr sz="1066" b="0" i="0" u="none" strike="noStrike" cap="none">
              <a:solidFill>
                <a:srgbClr val="000000"/>
              </a:solidFill>
              <a:latin typeface="Proxima Nova"/>
              <a:ea typeface="Proxima Nova"/>
              <a:cs typeface="Proxima Nova"/>
              <a:sym typeface="Proxima Nova"/>
            </a:endParaRPr>
          </a:p>
        </p:txBody>
      </p:sp>
      <p:sp>
        <p:nvSpPr>
          <p:cNvPr id="1082" name="Google Shape;1082;p99"/>
          <p:cNvSpPr/>
          <p:nvPr/>
        </p:nvSpPr>
        <p:spPr>
          <a:xfrm>
            <a:off x="8171637" y="1993192"/>
            <a:ext cx="1543598" cy="2062663"/>
          </a:xfrm>
          <a:prstGeom prst="roundRect">
            <a:avLst>
              <a:gd name="adj" fmla="val 8772"/>
            </a:avLst>
          </a:prstGeom>
          <a:solidFill>
            <a:srgbClr val="FFFFFF"/>
          </a:solidFill>
          <a:ln w="9525" cap="flat" cmpd="sng">
            <a:solidFill>
              <a:schemeClr val="dk2"/>
            </a:solidFill>
            <a:prstDash val="solid"/>
            <a:round/>
            <a:headEnd type="none" w="sm" len="sm"/>
            <a:tailEnd type="none" w="sm" len="sm"/>
          </a:ln>
        </p:spPr>
        <p:txBody>
          <a:bodyPr spcFirstLastPara="1" wrap="square" lIns="121850" tIns="121850" rIns="121850" bIns="121850" anchor="t" anchorCtr="0">
            <a:noAutofit/>
          </a:bodyPr>
          <a:lstStyle/>
          <a:p>
            <a:pPr marL="0" marR="0" lvl="0" indent="0" algn="ctr" rtl="0">
              <a:lnSpc>
                <a:spcPct val="100000"/>
              </a:lnSpc>
              <a:spcBef>
                <a:spcPts val="0"/>
              </a:spcBef>
              <a:spcAft>
                <a:spcPts val="0"/>
              </a:spcAft>
              <a:buNone/>
            </a:pPr>
            <a:r>
              <a:rPr lang="en-US" sz="1066" b="0" i="0" u="none" strike="noStrike" cap="none">
                <a:solidFill>
                  <a:srgbClr val="000000"/>
                </a:solidFill>
                <a:latin typeface="Proxima Nova"/>
                <a:ea typeface="Proxima Nova"/>
                <a:cs typeface="Proxima Nova"/>
                <a:sym typeface="Proxima Nova"/>
              </a:rPr>
              <a:t>Step</a:t>
            </a:r>
            <a:endParaRPr sz="1066" b="0" i="0" u="none" strike="noStrike" cap="none">
              <a:solidFill>
                <a:srgbClr val="000000"/>
              </a:solidFill>
              <a:latin typeface="Proxima Nova"/>
              <a:ea typeface="Proxima Nova"/>
              <a:cs typeface="Proxima Nova"/>
              <a:sym typeface="Proxima Nova"/>
            </a:endParaRPr>
          </a:p>
        </p:txBody>
      </p:sp>
      <p:sp>
        <p:nvSpPr>
          <p:cNvPr id="1083" name="Google Shape;1083;p99"/>
          <p:cNvSpPr txBox="1">
            <a:spLocks noGrp="1"/>
          </p:cNvSpPr>
          <p:nvPr>
            <p:ph type="title" idx="4294967295"/>
          </p:nvPr>
        </p:nvSpPr>
        <p:spPr>
          <a:xfrm>
            <a:off x="435419" y="201613"/>
            <a:ext cx="11112056" cy="525462"/>
          </a:xfrm>
          <a:prstGeom prst="rect">
            <a:avLst/>
          </a:prstGeom>
          <a:noFill/>
          <a:ln>
            <a:noFill/>
          </a:ln>
        </p:spPr>
        <p:txBody>
          <a:bodyPr spcFirstLastPara="1" wrap="square" lIns="121850" tIns="121850" rIns="121850" bIns="121850" anchor="t" anchorCtr="0">
            <a:noAutofit/>
          </a:bodyPr>
          <a:lstStyle/>
          <a:p>
            <a:pPr marL="0" marR="0" lvl="0" indent="0" algn="l" rtl="0">
              <a:lnSpc>
                <a:spcPct val="90000"/>
              </a:lnSpc>
              <a:spcBef>
                <a:spcPts val="0"/>
              </a:spcBef>
              <a:spcAft>
                <a:spcPts val="0"/>
              </a:spcAft>
              <a:buClr>
                <a:schemeClr val="accent2"/>
              </a:buClr>
              <a:buSzPts val="2800"/>
              <a:buFont typeface="Arial"/>
              <a:buNone/>
            </a:pPr>
            <a:r>
              <a:rPr lang="en-US"/>
              <a:t>More Terminology</a:t>
            </a:r>
            <a:endParaRPr/>
          </a:p>
        </p:txBody>
      </p:sp>
      <p:sp>
        <p:nvSpPr>
          <p:cNvPr id="1084" name="Google Shape;1084;p99"/>
          <p:cNvSpPr/>
          <p:nvPr/>
        </p:nvSpPr>
        <p:spPr>
          <a:xfrm>
            <a:off x="435419" y="1918493"/>
            <a:ext cx="1669965" cy="557855"/>
          </a:xfrm>
          <a:prstGeom prst="roundRect">
            <a:avLst>
              <a:gd name="adj" fmla="val 16667"/>
            </a:avLst>
          </a:prstGeom>
          <a:solidFill>
            <a:srgbClr val="74C966"/>
          </a:solidFill>
          <a:ln w="9525" cap="flat" cmpd="sng">
            <a:solidFill>
              <a:schemeClr val="dk2"/>
            </a:solidFill>
            <a:prstDash val="solid"/>
            <a:round/>
            <a:headEnd type="none" w="sm" len="sm"/>
            <a:tailEnd type="none" w="sm" len="sm"/>
          </a:ln>
        </p:spPr>
        <p:txBody>
          <a:bodyPr spcFirstLastPara="1" wrap="square" lIns="121850" tIns="121850" rIns="121850" bIns="12185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lt1"/>
                </a:solidFill>
                <a:latin typeface="Proxima Nova"/>
                <a:ea typeface="Proxima Nova"/>
                <a:cs typeface="Proxima Nova"/>
                <a:sym typeface="Proxima Nova"/>
              </a:rPr>
              <a:t>Scheduler</a:t>
            </a:r>
            <a:endParaRPr sz="1400" b="0" i="0" u="none" strike="noStrike" cap="none">
              <a:solidFill>
                <a:schemeClr val="lt1"/>
              </a:solidFill>
              <a:latin typeface="Proxima Nova"/>
              <a:ea typeface="Proxima Nova"/>
              <a:cs typeface="Proxima Nova"/>
              <a:sym typeface="Proxima Nova"/>
            </a:endParaRPr>
          </a:p>
        </p:txBody>
      </p:sp>
      <p:sp>
        <p:nvSpPr>
          <p:cNvPr id="1085" name="Google Shape;1085;p99"/>
          <p:cNvSpPr/>
          <p:nvPr/>
        </p:nvSpPr>
        <p:spPr>
          <a:xfrm>
            <a:off x="4853846" y="3603587"/>
            <a:ext cx="1341651" cy="484274"/>
          </a:xfrm>
          <a:prstGeom prst="roundRect">
            <a:avLst>
              <a:gd name="adj" fmla="val 16667"/>
            </a:avLst>
          </a:prstGeom>
          <a:solidFill>
            <a:srgbClr val="FFFFFF"/>
          </a:solidFill>
          <a:ln w="9525" cap="flat" cmpd="sng">
            <a:solidFill>
              <a:schemeClr val="dk2"/>
            </a:solidFill>
            <a:prstDash val="solid"/>
            <a:round/>
            <a:headEnd type="none" w="sm" len="sm"/>
            <a:tailEnd type="none" w="sm" len="sm"/>
          </a:ln>
        </p:spPr>
        <p:txBody>
          <a:bodyPr spcFirstLastPara="1" wrap="square" lIns="121850" tIns="121850" rIns="121850" bIns="121850" anchor="ctr" anchorCtr="0">
            <a:noAutofit/>
          </a:bodyPr>
          <a:lstStyle/>
          <a:p>
            <a:pPr marL="0" marR="0" lvl="0" indent="0" algn="ctr" rtl="0">
              <a:lnSpc>
                <a:spcPct val="100000"/>
              </a:lnSpc>
              <a:spcBef>
                <a:spcPts val="0"/>
              </a:spcBef>
              <a:spcAft>
                <a:spcPts val="0"/>
              </a:spcAft>
              <a:buNone/>
            </a:pPr>
            <a:r>
              <a:rPr lang="en-US" sz="1066" b="0" i="0" u="none" strike="noStrike" cap="none">
                <a:solidFill>
                  <a:srgbClr val="000000"/>
                </a:solidFill>
                <a:latin typeface="Proxima Nova"/>
                <a:ea typeface="Proxima Nova"/>
                <a:cs typeface="Proxima Nova"/>
                <a:sym typeface="Proxima Nova"/>
              </a:rPr>
              <a:t>JobLauncher</a:t>
            </a:r>
            <a:endParaRPr sz="1066" b="0" i="0" u="none" strike="noStrike" cap="none">
              <a:solidFill>
                <a:srgbClr val="000000"/>
              </a:solidFill>
              <a:latin typeface="Proxima Nova"/>
              <a:ea typeface="Proxima Nova"/>
              <a:cs typeface="Proxima Nova"/>
              <a:sym typeface="Proxima Nova"/>
            </a:endParaRPr>
          </a:p>
        </p:txBody>
      </p:sp>
      <p:sp>
        <p:nvSpPr>
          <p:cNvPr id="1086" name="Google Shape;1086;p99"/>
          <p:cNvSpPr/>
          <p:nvPr/>
        </p:nvSpPr>
        <p:spPr>
          <a:xfrm>
            <a:off x="4853845" y="4413181"/>
            <a:ext cx="4852771" cy="484274"/>
          </a:xfrm>
          <a:prstGeom prst="roundRect">
            <a:avLst>
              <a:gd name="adj" fmla="val 16667"/>
            </a:avLst>
          </a:prstGeom>
          <a:solidFill>
            <a:srgbClr val="FFFFFF"/>
          </a:solidFill>
          <a:ln w="9525" cap="flat" cmpd="sng">
            <a:solidFill>
              <a:schemeClr val="dk2"/>
            </a:solidFill>
            <a:prstDash val="solid"/>
            <a:round/>
            <a:headEnd type="none" w="sm" len="sm"/>
            <a:tailEnd type="none" w="sm" len="sm"/>
          </a:ln>
        </p:spPr>
        <p:txBody>
          <a:bodyPr spcFirstLastPara="1" wrap="square" lIns="121850" tIns="121850" rIns="121850" bIns="121850" anchor="ctr" anchorCtr="0">
            <a:noAutofit/>
          </a:bodyPr>
          <a:lstStyle/>
          <a:p>
            <a:pPr marL="0" marR="0" lvl="0" indent="0" algn="ctr" rtl="0">
              <a:lnSpc>
                <a:spcPct val="100000"/>
              </a:lnSpc>
              <a:spcBef>
                <a:spcPts val="0"/>
              </a:spcBef>
              <a:spcAft>
                <a:spcPts val="0"/>
              </a:spcAft>
              <a:buNone/>
            </a:pPr>
            <a:r>
              <a:rPr lang="en-US" sz="1066" b="0" i="0" u="none" strike="noStrike" cap="none">
                <a:solidFill>
                  <a:srgbClr val="000000"/>
                </a:solidFill>
                <a:latin typeface="Proxima Nova"/>
                <a:ea typeface="Proxima Nova"/>
                <a:cs typeface="Proxima Nova"/>
                <a:sym typeface="Proxima Nova"/>
              </a:rPr>
              <a:t>JobRepository</a:t>
            </a:r>
            <a:endParaRPr sz="1066" b="0" i="0" u="none" strike="noStrike" cap="none">
              <a:solidFill>
                <a:srgbClr val="000000"/>
              </a:solidFill>
              <a:latin typeface="Proxima Nova"/>
              <a:ea typeface="Proxima Nova"/>
              <a:cs typeface="Proxima Nova"/>
              <a:sym typeface="Proxima Nova"/>
            </a:endParaRPr>
          </a:p>
        </p:txBody>
      </p:sp>
      <p:sp>
        <p:nvSpPr>
          <p:cNvPr id="1087" name="Google Shape;1087;p99"/>
          <p:cNvSpPr/>
          <p:nvPr/>
        </p:nvSpPr>
        <p:spPr>
          <a:xfrm>
            <a:off x="8278943" y="2961452"/>
            <a:ext cx="1341651" cy="484274"/>
          </a:xfrm>
          <a:prstGeom prst="roundRect">
            <a:avLst>
              <a:gd name="adj" fmla="val 16667"/>
            </a:avLst>
          </a:prstGeom>
          <a:solidFill>
            <a:srgbClr val="FFFFFF"/>
          </a:solidFill>
          <a:ln w="9525" cap="flat" cmpd="sng">
            <a:solidFill>
              <a:schemeClr val="dk2"/>
            </a:solidFill>
            <a:prstDash val="solid"/>
            <a:round/>
            <a:headEnd type="none" w="sm" len="sm"/>
            <a:tailEnd type="none" w="sm" len="sm"/>
          </a:ln>
        </p:spPr>
        <p:txBody>
          <a:bodyPr spcFirstLastPara="1" wrap="square" lIns="121850" tIns="121850" rIns="121850" bIns="121850" anchor="ctr" anchorCtr="0">
            <a:noAutofit/>
          </a:bodyPr>
          <a:lstStyle/>
          <a:p>
            <a:pPr marL="0" marR="0" lvl="0" indent="0" algn="ctr" rtl="0">
              <a:lnSpc>
                <a:spcPct val="100000"/>
              </a:lnSpc>
              <a:spcBef>
                <a:spcPts val="0"/>
              </a:spcBef>
              <a:spcAft>
                <a:spcPts val="0"/>
              </a:spcAft>
              <a:buNone/>
            </a:pPr>
            <a:r>
              <a:rPr lang="en-US" sz="1066" b="0" i="0" u="none" strike="noStrike" cap="none">
                <a:solidFill>
                  <a:srgbClr val="000000"/>
                </a:solidFill>
                <a:latin typeface="Proxima Nova"/>
                <a:ea typeface="Proxima Nova"/>
                <a:cs typeface="Proxima Nova"/>
                <a:sym typeface="Proxima Nova"/>
              </a:rPr>
              <a:t>ItemProcessor</a:t>
            </a:r>
            <a:endParaRPr sz="1066" b="0" i="0" u="none" strike="noStrike" cap="none">
              <a:solidFill>
                <a:srgbClr val="000000"/>
              </a:solidFill>
              <a:latin typeface="Proxima Nova"/>
              <a:ea typeface="Proxima Nova"/>
              <a:cs typeface="Proxima Nova"/>
              <a:sym typeface="Proxima Nova"/>
            </a:endParaRPr>
          </a:p>
        </p:txBody>
      </p:sp>
      <p:sp>
        <p:nvSpPr>
          <p:cNvPr id="1088" name="Google Shape;1088;p99"/>
          <p:cNvSpPr/>
          <p:nvPr/>
        </p:nvSpPr>
        <p:spPr>
          <a:xfrm>
            <a:off x="3084149" y="4426004"/>
            <a:ext cx="500733" cy="484274"/>
          </a:xfrm>
          <a:prstGeom prst="roundRect">
            <a:avLst>
              <a:gd name="adj" fmla="val 16667"/>
            </a:avLst>
          </a:prstGeom>
          <a:solidFill>
            <a:srgbClr val="FFFFFF"/>
          </a:solidFill>
          <a:ln w="9525" cap="flat" cmpd="sng">
            <a:solidFill>
              <a:schemeClr val="dk2"/>
            </a:solidFill>
            <a:prstDash val="solid"/>
            <a:round/>
            <a:headEnd type="none" w="sm" len="sm"/>
            <a:tailEnd type="none" w="sm" len="sm"/>
          </a:ln>
        </p:spPr>
        <p:txBody>
          <a:bodyPr spcFirstLastPara="1" wrap="square" lIns="121850" tIns="121850" rIns="121850" bIns="121850" anchor="ctr" anchorCtr="0">
            <a:noAutofit/>
          </a:bodyPr>
          <a:lstStyle/>
          <a:p>
            <a:pPr marL="0" marR="0" lvl="0" indent="0" algn="ctr" rtl="0">
              <a:lnSpc>
                <a:spcPct val="100000"/>
              </a:lnSpc>
              <a:spcBef>
                <a:spcPts val="0"/>
              </a:spcBef>
              <a:spcAft>
                <a:spcPts val="0"/>
              </a:spcAft>
              <a:buNone/>
            </a:pPr>
            <a:r>
              <a:rPr lang="en-US" sz="1066" b="0" i="0" u="none" strike="noStrike" cap="none">
                <a:solidFill>
                  <a:srgbClr val="000000"/>
                </a:solidFill>
                <a:latin typeface="Proxima Nova"/>
                <a:ea typeface="Proxima Nova"/>
                <a:cs typeface="Proxima Nova"/>
                <a:sym typeface="Proxima Nova"/>
              </a:rPr>
              <a:t>Job</a:t>
            </a:r>
            <a:endParaRPr sz="1066" b="0" i="0" u="none" strike="noStrike" cap="none">
              <a:solidFill>
                <a:srgbClr val="000000"/>
              </a:solidFill>
              <a:latin typeface="Proxima Nova"/>
              <a:ea typeface="Proxima Nova"/>
              <a:cs typeface="Proxima Nova"/>
              <a:sym typeface="Proxima Nova"/>
            </a:endParaRPr>
          </a:p>
        </p:txBody>
      </p:sp>
      <p:sp>
        <p:nvSpPr>
          <p:cNvPr id="1089" name="Google Shape;1089;p99"/>
          <p:cNvSpPr/>
          <p:nvPr/>
        </p:nvSpPr>
        <p:spPr>
          <a:xfrm>
            <a:off x="8278943" y="2477298"/>
            <a:ext cx="1341651" cy="484274"/>
          </a:xfrm>
          <a:prstGeom prst="roundRect">
            <a:avLst>
              <a:gd name="adj" fmla="val 16667"/>
            </a:avLst>
          </a:prstGeom>
          <a:solidFill>
            <a:srgbClr val="FFFFFF"/>
          </a:solidFill>
          <a:ln w="9525" cap="flat" cmpd="sng">
            <a:solidFill>
              <a:schemeClr val="dk2"/>
            </a:solidFill>
            <a:prstDash val="solid"/>
            <a:round/>
            <a:headEnd type="none" w="sm" len="sm"/>
            <a:tailEnd type="none" w="sm" len="sm"/>
          </a:ln>
        </p:spPr>
        <p:txBody>
          <a:bodyPr spcFirstLastPara="1" wrap="square" lIns="121850" tIns="121850" rIns="121850" bIns="121850" anchor="ctr" anchorCtr="0">
            <a:noAutofit/>
          </a:bodyPr>
          <a:lstStyle/>
          <a:p>
            <a:pPr marL="0" marR="0" lvl="0" indent="0" algn="ctr" rtl="0">
              <a:lnSpc>
                <a:spcPct val="100000"/>
              </a:lnSpc>
              <a:spcBef>
                <a:spcPts val="0"/>
              </a:spcBef>
              <a:spcAft>
                <a:spcPts val="0"/>
              </a:spcAft>
              <a:buNone/>
            </a:pPr>
            <a:r>
              <a:rPr lang="en-US" sz="1066" b="0" i="0" u="none" strike="noStrike" cap="none">
                <a:solidFill>
                  <a:srgbClr val="000000"/>
                </a:solidFill>
                <a:latin typeface="Proxima Nova"/>
                <a:ea typeface="Proxima Nova"/>
                <a:cs typeface="Proxima Nova"/>
                <a:sym typeface="Proxima Nova"/>
              </a:rPr>
              <a:t>ItemReader</a:t>
            </a:r>
            <a:endParaRPr sz="1066" b="0" i="0" u="none" strike="noStrike" cap="none">
              <a:solidFill>
                <a:srgbClr val="000000"/>
              </a:solidFill>
              <a:latin typeface="Proxima Nova"/>
              <a:ea typeface="Proxima Nova"/>
              <a:cs typeface="Proxima Nova"/>
              <a:sym typeface="Proxima Nova"/>
            </a:endParaRPr>
          </a:p>
        </p:txBody>
      </p:sp>
      <p:sp>
        <p:nvSpPr>
          <p:cNvPr id="1090" name="Google Shape;1090;p99"/>
          <p:cNvSpPr/>
          <p:nvPr/>
        </p:nvSpPr>
        <p:spPr>
          <a:xfrm>
            <a:off x="8278943" y="3446334"/>
            <a:ext cx="1341651" cy="484274"/>
          </a:xfrm>
          <a:prstGeom prst="roundRect">
            <a:avLst>
              <a:gd name="adj" fmla="val 16667"/>
            </a:avLst>
          </a:prstGeom>
          <a:solidFill>
            <a:srgbClr val="FFFFFF"/>
          </a:solidFill>
          <a:ln w="9525" cap="flat" cmpd="sng">
            <a:solidFill>
              <a:schemeClr val="dk2"/>
            </a:solidFill>
            <a:prstDash val="solid"/>
            <a:round/>
            <a:headEnd type="none" w="sm" len="sm"/>
            <a:tailEnd type="none" w="sm" len="sm"/>
          </a:ln>
        </p:spPr>
        <p:txBody>
          <a:bodyPr spcFirstLastPara="1" wrap="square" lIns="121850" tIns="121850" rIns="121850" bIns="121850" anchor="ctr" anchorCtr="0">
            <a:noAutofit/>
          </a:bodyPr>
          <a:lstStyle/>
          <a:p>
            <a:pPr marL="0" marR="0" lvl="0" indent="0" algn="ctr" rtl="0">
              <a:lnSpc>
                <a:spcPct val="100000"/>
              </a:lnSpc>
              <a:spcBef>
                <a:spcPts val="0"/>
              </a:spcBef>
              <a:spcAft>
                <a:spcPts val="0"/>
              </a:spcAft>
              <a:buNone/>
            </a:pPr>
            <a:r>
              <a:rPr lang="en-US" sz="1066" b="0" i="0" u="none" strike="noStrike" cap="none">
                <a:solidFill>
                  <a:srgbClr val="000000"/>
                </a:solidFill>
                <a:latin typeface="Proxima Nova"/>
                <a:ea typeface="Proxima Nova"/>
                <a:cs typeface="Proxima Nova"/>
                <a:sym typeface="Proxima Nova"/>
              </a:rPr>
              <a:t>ItemWriter</a:t>
            </a:r>
            <a:endParaRPr sz="1066" b="0" i="0" u="none" strike="noStrike" cap="none">
              <a:solidFill>
                <a:srgbClr val="000000"/>
              </a:solidFill>
              <a:latin typeface="Proxima Nova"/>
              <a:ea typeface="Proxima Nova"/>
              <a:cs typeface="Proxima Nova"/>
              <a:sym typeface="Proxima Nova"/>
            </a:endParaRPr>
          </a:p>
        </p:txBody>
      </p:sp>
      <p:sp>
        <p:nvSpPr>
          <p:cNvPr id="1091" name="Google Shape;1091;p99"/>
          <p:cNvSpPr/>
          <p:nvPr/>
        </p:nvSpPr>
        <p:spPr>
          <a:xfrm>
            <a:off x="3084148" y="2410491"/>
            <a:ext cx="1341651" cy="484274"/>
          </a:xfrm>
          <a:prstGeom prst="roundRect">
            <a:avLst>
              <a:gd name="adj" fmla="val 16667"/>
            </a:avLst>
          </a:prstGeom>
          <a:solidFill>
            <a:srgbClr val="FFFFFF"/>
          </a:solidFill>
          <a:ln w="9525" cap="flat" cmpd="sng">
            <a:solidFill>
              <a:schemeClr val="dk2"/>
            </a:solidFill>
            <a:prstDash val="solid"/>
            <a:round/>
            <a:headEnd type="none" w="sm" len="sm"/>
            <a:tailEnd type="none" w="sm" len="sm"/>
          </a:ln>
        </p:spPr>
        <p:txBody>
          <a:bodyPr spcFirstLastPara="1" wrap="square" lIns="121850" tIns="121850" rIns="121850" bIns="121850" anchor="ctr" anchorCtr="0">
            <a:noAutofit/>
          </a:bodyPr>
          <a:lstStyle/>
          <a:p>
            <a:pPr marL="0" marR="0" lvl="0" indent="0" algn="ctr" rtl="0">
              <a:lnSpc>
                <a:spcPct val="100000"/>
              </a:lnSpc>
              <a:spcBef>
                <a:spcPts val="0"/>
              </a:spcBef>
              <a:spcAft>
                <a:spcPts val="0"/>
              </a:spcAft>
              <a:buNone/>
            </a:pPr>
            <a:r>
              <a:rPr lang="en-US" sz="1066" b="0" i="0" u="none" strike="noStrike" cap="none">
                <a:solidFill>
                  <a:srgbClr val="000000"/>
                </a:solidFill>
                <a:latin typeface="Proxima Nova"/>
                <a:ea typeface="Proxima Nova"/>
                <a:cs typeface="Proxima Nova"/>
                <a:sym typeface="Proxima Nova"/>
              </a:rPr>
              <a:t>JobRunner</a:t>
            </a:r>
            <a:endParaRPr sz="1066" b="0" i="0" u="none" strike="noStrike" cap="none">
              <a:solidFill>
                <a:srgbClr val="000000"/>
              </a:solidFill>
              <a:latin typeface="Proxima Nova"/>
              <a:ea typeface="Proxima Nova"/>
              <a:cs typeface="Proxima Nova"/>
              <a:sym typeface="Proxima Nova"/>
            </a:endParaRPr>
          </a:p>
        </p:txBody>
      </p:sp>
      <p:sp>
        <p:nvSpPr>
          <p:cNvPr id="1092" name="Google Shape;1092;p99"/>
          <p:cNvSpPr/>
          <p:nvPr/>
        </p:nvSpPr>
        <p:spPr>
          <a:xfrm>
            <a:off x="3084149" y="3603587"/>
            <a:ext cx="1341651" cy="484274"/>
          </a:xfrm>
          <a:prstGeom prst="roundRect">
            <a:avLst>
              <a:gd name="adj" fmla="val 16667"/>
            </a:avLst>
          </a:prstGeom>
          <a:solidFill>
            <a:srgbClr val="FFFFFF"/>
          </a:solidFill>
          <a:ln w="9525" cap="flat" cmpd="sng">
            <a:solidFill>
              <a:schemeClr val="dk2"/>
            </a:solidFill>
            <a:prstDash val="solid"/>
            <a:round/>
            <a:headEnd type="none" w="sm" len="sm"/>
            <a:tailEnd type="none" w="sm" len="sm"/>
          </a:ln>
        </p:spPr>
        <p:txBody>
          <a:bodyPr spcFirstLastPara="1" wrap="square" lIns="121850" tIns="121850" rIns="121850" bIns="121850" anchor="ctr" anchorCtr="0">
            <a:noAutofit/>
          </a:bodyPr>
          <a:lstStyle/>
          <a:p>
            <a:pPr marL="0" marR="0" lvl="0" indent="0" algn="ctr" rtl="0">
              <a:lnSpc>
                <a:spcPct val="100000"/>
              </a:lnSpc>
              <a:spcBef>
                <a:spcPts val="0"/>
              </a:spcBef>
              <a:spcAft>
                <a:spcPts val="0"/>
              </a:spcAft>
              <a:buNone/>
            </a:pPr>
            <a:r>
              <a:rPr lang="en-US" sz="1066" b="0" i="0" u="none" strike="noStrike" cap="none">
                <a:solidFill>
                  <a:srgbClr val="000000"/>
                </a:solidFill>
                <a:latin typeface="Proxima Nova"/>
                <a:ea typeface="Proxima Nova"/>
                <a:cs typeface="Proxima Nova"/>
                <a:sym typeface="Proxima Nova"/>
              </a:rPr>
              <a:t>JobLocator</a:t>
            </a:r>
            <a:endParaRPr sz="1066" b="0" i="0" u="none" strike="noStrike" cap="none">
              <a:solidFill>
                <a:srgbClr val="000000"/>
              </a:solidFill>
              <a:latin typeface="Proxima Nova"/>
              <a:ea typeface="Proxima Nova"/>
              <a:cs typeface="Proxima Nova"/>
              <a:sym typeface="Proxima Nova"/>
            </a:endParaRPr>
          </a:p>
        </p:txBody>
      </p:sp>
      <p:cxnSp>
        <p:nvCxnSpPr>
          <p:cNvPr id="1093" name="Google Shape;1093;p99"/>
          <p:cNvCxnSpPr>
            <a:stCxn id="1085" idx="2"/>
          </p:cNvCxnSpPr>
          <p:nvPr/>
        </p:nvCxnSpPr>
        <p:spPr>
          <a:xfrm>
            <a:off x="5524672" y="4087861"/>
            <a:ext cx="0" cy="338100"/>
          </a:xfrm>
          <a:prstGeom prst="straightConnector1">
            <a:avLst/>
          </a:prstGeom>
          <a:noFill/>
          <a:ln w="9525" cap="flat" cmpd="sng">
            <a:solidFill>
              <a:schemeClr val="lt1"/>
            </a:solidFill>
            <a:prstDash val="solid"/>
            <a:round/>
            <a:headEnd type="none" w="sm" len="sm"/>
            <a:tailEnd type="triangle" w="med" len="med"/>
          </a:ln>
        </p:spPr>
      </p:cxnSp>
      <p:cxnSp>
        <p:nvCxnSpPr>
          <p:cNvPr id="1094" name="Google Shape;1094;p99"/>
          <p:cNvCxnSpPr>
            <a:stCxn id="1082" idx="2"/>
          </p:cNvCxnSpPr>
          <p:nvPr/>
        </p:nvCxnSpPr>
        <p:spPr>
          <a:xfrm flipH="1">
            <a:off x="8938936" y="4055855"/>
            <a:ext cx="4500" cy="361200"/>
          </a:xfrm>
          <a:prstGeom prst="straightConnector1">
            <a:avLst/>
          </a:prstGeom>
          <a:noFill/>
          <a:ln w="9525" cap="flat" cmpd="sng">
            <a:solidFill>
              <a:schemeClr val="dk2"/>
            </a:solidFill>
            <a:prstDash val="solid"/>
            <a:round/>
            <a:headEnd type="none" w="sm" len="sm"/>
            <a:tailEnd type="triangle" w="med" len="med"/>
          </a:ln>
        </p:spPr>
      </p:cxnSp>
      <p:cxnSp>
        <p:nvCxnSpPr>
          <p:cNvPr id="1095" name="Google Shape;1095;p99"/>
          <p:cNvCxnSpPr>
            <a:stCxn id="1084" idx="2"/>
            <a:endCxn id="1091" idx="1"/>
          </p:cNvCxnSpPr>
          <p:nvPr/>
        </p:nvCxnSpPr>
        <p:spPr>
          <a:xfrm rot="-5400000" flipH="1">
            <a:off x="2089101" y="1657648"/>
            <a:ext cx="176400" cy="1813800"/>
          </a:xfrm>
          <a:prstGeom prst="curvedConnector2">
            <a:avLst/>
          </a:prstGeom>
          <a:noFill/>
          <a:ln w="9525" cap="flat" cmpd="sng">
            <a:solidFill>
              <a:schemeClr val="accent6"/>
            </a:solidFill>
            <a:prstDash val="solid"/>
            <a:round/>
            <a:headEnd type="none" w="sm" len="sm"/>
            <a:tailEnd type="triangle" w="med" len="med"/>
          </a:ln>
        </p:spPr>
      </p:cxnSp>
      <p:cxnSp>
        <p:nvCxnSpPr>
          <p:cNvPr id="1096" name="Google Shape;1096;p99"/>
          <p:cNvCxnSpPr>
            <a:stCxn id="1097" idx="3"/>
            <a:endCxn id="1089" idx="3"/>
          </p:cNvCxnSpPr>
          <p:nvPr/>
        </p:nvCxnSpPr>
        <p:spPr>
          <a:xfrm rot="5400000">
            <a:off x="10224628" y="1806592"/>
            <a:ext cx="309000" cy="1516800"/>
          </a:xfrm>
          <a:prstGeom prst="curvedConnector4">
            <a:avLst>
              <a:gd name="adj1" fmla="val -73981"/>
              <a:gd name="adj2" fmla="val 73548"/>
            </a:avLst>
          </a:prstGeom>
          <a:noFill/>
          <a:ln w="9525" cap="flat" cmpd="sng">
            <a:solidFill>
              <a:schemeClr val="dk2"/>
            </a:solidFill>
            <a:prstDash val="solid"/>
            <a:round/>
            <a:headEnd type="none" w="sm" len="sm"/>
            <a:tailEnd type="triangle" w="med" len="med"/>
          </a:ln>
        </p:spPr>
      </p:cxnSp>
      <p:cxnSp>
        <p:nvCxnSpPr>
          <p:cNvPr id="1098" name="Google Shape;1098;p99"/>
          <p:cNvCxnSpPr>
            <a:stCxn id="1090" idx="3"/>
            <a:endCxn id="1097" idx="1"/>
          </p:cNvCxnSpPr>
          <p:nvPr/>
        </p:nvCxnSpPr>
        <p:spPr>
          <a:xfrm rot="10800000" flipH="1">
            <a:off x="9620594" y="3443371"/>
            <a:ext cx="1516800" cy="245100"/>
          </a:xfrm>
          <a:prstGeom prst="curvedConnector2">
            <a:avLst/>
          </a:prstGeom>
          <a:noFill/>
          <a:ln w="9525" cap="flat" cmpd="sng">
            <a:solidFill>
              <a:schemeClr val="dk2"/>
            </a:solidFill>
            <a:prstDash val="solid"/>
            <a:round/>
            <a:headEnd type="none" w="sm" len="sm"/>
            <a:tailEnd type="triangle" w="med" len="med"/>
          </a:ln>
        </p:spPr>
      </p:cxnSp>
      <p:sp>
        <p:nvSpPr>
          <p:cNvPr id="1097" name="Google Shape;1097;p99"/>
          <p:cNvSpPr/>
          <p:nvPr/>
        </p:nvSpPr>
        <p:spPr>
          <a:xfrm>
            <a:off x="10423330" y="2347779"/>
            <a:ext cx="1428396" cy="1096850"/>
          </a:xfrm>
          <a:prstGeom prst="cloud">
            <a:avLst/>
          </a:prstGeom>
          <a:solidFill>
            <a:srgbClr val="74C966"/>
          </a:solidFill>
          <a:ln w="9525" cap="flat" cmpd="sng">
            <a:solidFill>
              <a:schemeClr val="dk2"/>
            </a:solidFill>
            <a:prstDash val="solid"/>
            <a:round/>
            <a:headEnd type="none" w="sm" len="sm"/>
            <a:tailEnd type="none" w="sm" len="sm"/>
          </a:ln>
        </p:spPr>
        <p:txBody>
          <a:bodyPr spcFirstLastPara="1" wrap="square" lIns="121850" tIns="121850" rIns="121850" bIns="12185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lt1"/>
                </a:solidFill>
                <a:latin typeface="Proxima Nova"/>
                <a:ea typeface="Proxima Nova"/>
                <a:cs typeface="Proxima Nova"/>
                <a:sym typeface="Proxima Nova"/>
              </a:rPr>
              <a:t>Data</a:t>
            </a:r>
            <a:endParaRPr sz="1400" b="0" i="0" u="none" strike="noStrike" cap="none">
              <a:solidFill>
                <a:schemeClr val="lt1"/>
              </a:solidFill>
              <a:latin typeface="Proxima Nova"/>
              <a:ea typeface="Proxima Nova"/>
              <a:cs typeface="Proxima Nova"/>
              <a:sym typeface="Proxima Nova"/>
            </a:endParaRPr>
          </a:p>
        </p:txBody>
      </p:sp>
      <p:sp>
        <p:nvSpPr>
          <p:cNvPr id="1099" name="Google Shape;1099;p99"/>
          <p:cNvSpPr/>
          <p:nvPr/>
        </p:nvSpPr>
        <p:spPr>
          <a:xfrm>
            <a:off x="6932437" y="5813745"/>
            <a:ext cx="695585" cy="557855"/>
          </a:xfrm>
          <a:prstGeom prst="flowChartMagneticDisk">
            <a:avLst/>
          </a:prstGeom>
          <a:solidFill>
            <a:srgbClr val="74C966"/>
          </a:solidFill>
          <a:ln w="9525" cap="flat" cmpd="sng">
            <a:solidFill>
              <a:srgbClr val="000000"/>
            </a:solidFill>
            <a:prstDash val="solid"/>
            <a:round/>
            <a:headEnd type="none" w="sm" len="sm"/>
            <a:tailEnd type="none" w="sm" len="sm"/>
          </a:ln>
        </p:spPr>
        <p:txBody>
          <a:bodyPr spcFirstLastPara="1" wrap="square" lIns="121850" tIns="121850" rIns="121850" bIns="121850" anchor="ctr" anchorCtr="0">
            <a:noAutofit/>
          </a:bodyPr>
          <a:lstStyle/>
          <a:p>
            <a:pPr marL="0" marR="0" lvl="0" indent="0" algn="l" rtl="0">
              <a:lnSpc>
                <a:spcPct val="100000"/>
              </a:lnSpc>
              <a:spcBef>
                <a:spcPts val="0"/>
              </a:spcBef>
              <a:spcAft>
                <a:spcPts val="0"/>
              </a:spcAft>
              <a:buNone/>
            </a:pPr>
            <a:endParaRPr sz="1866" b="0" i="0" u="none" strike="noStrike" cap="none">
              <a:solidFill>
                <a:schemeClr val="lt1"/>
              </a:solidFill>
              <a:latin typeface="Arial"/>
              <a:ea typeface="Arial"/>
              <a:cs typeface="Arial"/>
              <a:sym typeface="Arial"/>
            </a:endParaRPr>
          </a:p>
        </p:txBody>
      </p:sp>
      <p:cxnSp>
        <p:nvCxnSpPr>
          <p:cNvPr id="1100" name="Google Shape;1100;p99"/>
          <p:cNvCxnSpPr>
            <a:stCxn id="1086" idx="2"/>
            <a:endCxn id="1099" idx="1"/>
          </p:cNvCxnSpPr>
          <p:nvPr/>
        </p:nvCxnSpPr>
        <p:spPr>
          <a:xfrm>
            <a:off x="7280230" y="4897455"/>
            <a:ext cx="0" cy="916200"/>
          </a:xfrm>
          <a:prstGeom prst="straightConnector1">
            <a:avLst/>
          </a:prstGeom>
          <a:noFill/>
          <a:ln w="9525" cap="flat" cmpd="sng">
            <a:solidFill>
              <a:schemeClr val="dk2"/>
            </a:solidFill>
            <a:prstDash val="solid"/>
            <a:round/>
            <a:headEnd type="none" w="sm" len="sm"/>
            <a:tailEnd type="triangle" w="med" len="med"/>
          </a:ln>
        </p:spPr>
      </p:cxnSp>
      <p:sp>
        <p:nvSpPr>
          <p:cNvPr id="1101" name="Google Shape;1101;p99"/>
          <p:cNvSpPr txBox="1"/>
          <p:nvPr/>
        </p:nvSpPr>
        <p:spPr>
          <a:xfrm>
            <a:off x="136930" y="3094720"/>
            <a:ext cx="2557334" cy="1986283"/>
          </a:xfrm>
          <a:prstGeom prst="rect">
            <a:avLst/>
          </a:prstGeom>
          <a:noFill/>
          <a:ln>
            <a:noFill/>
          </a:ln>
        </p:spPr>
        <p:txBody>
          <a:bodyPr spcFirstLastPara="1" wrap="square" lIns="121850" tIns="121850" rIns="121850" bIns="121850" anchor="t" anchorCtr="0">
            <a:noAutofit/>
          </a:bodyPr>
          <a:lstStyle/>
          <a:p>
            <a:pPr marL="0" marR="0" lvl="0" indent="0" algn="l" rtl="0">
              <a:lnSpc>
                <a:spcPct val="100000"/>
              </a:lnSpc>
              <a:spcBef>
                <a:spcPts val="0"/>
              </a:spcBef>
              <a:spcAft>
                <a:spcPts val="0"/>
              </a:spcAft>
              <a:buNone/>
            </a:pPr>
            <a:r>
              <a:rPr lang="en-US" sz="1333" b="0" i="0" u="none" strike="noStrike" cap="none">
                <a:solidFill>
                  <a:srgbClr val="000000"/>
                </a:solidFill>
                <a:latin typeface="Proxima Nova"/>
                <a:ea typeface="Proxima Nova"/>
                <a:cs typeface="Proxima Nova"/>
                <a:sym typeface="Proxima Nova"/>
              </a:rPr>
              <a:t>Any scheduler</a:t>
            </a:r>
            <a:endParaRPr sz="1333" b="0" i="0" u="none" strike="noStrike" cap="none">
              <a:solidFill>
                <a:srgbClr val="000000"/>
              </a:solidFill>
              <a:latin typeface="Proxima Nova"/>
              <a:ea typeface="Proxima Nova"/>
              <a:cs typeface="Proxima Nova"/>
              <a:sym typeface="Proxima Nova"/>
            </a:endParaRPr>
          </a:p>
          <a:p>
            <a:pPr marL="0" marR="0" lvl="0" indent="0" algn="l" rtl="0">
              <a:lnSpc>
                <a:spcPct val="100000"/>
              </a:lnSpc>
              <a:spcBef>
                <a:spcPts val="0"/>
              </a:spcBef>
              <a:spcAft>
                <a:spcPts val="0"/>
              </a:spcAft>
              <a:buNone/>
            </a:pPr>
            <a:endParaRPr sz="1333" b="0" i="0" u="none" strike="noStrike" cap="none">
              <a:solidFill>
                <a:srgbClr val="000000"/>
              </a:solidFill>
              <a:latin typeface="Proxima Nova"/>
              <a:ea typeface="Proxima Nova"/>
              <a:cs typeface="Proxima Nova"/>
              <a:sym typeface="Proxima Nova"/>
            </a:endParaRPr>
          </a:p>
          <a:p>
            <a:pPr marL="609448" marR="0" lvl="0" indent="-389369" algn="l" rtl="0">
              <a:lnSpc>
                <a:spcPct val="100000"/>
              </a:lnSpc>
              <a:spcBef>
                <a:spcPts val="0"/>
              </a:spcBef>
              <a:spcAft>
                <a:spcPts val="0"/>
              </a:spcAft>
              <a:buClr>
                <a:srgbClr val="000000"/>
              </a:buClr>
              <a:buSzPts val="1000"/>
              <a:buFont typeface="Proxima Nova"/>
              <a:buChar char="●"/>
            </a:pPr>
            <a:r>
              <a:rPr lang="en-US" sz="1333" b="0" i="0" u="none" strike="noStrike" cap="none">
                <a:solidFill>
                  <a:srgbClr val="000000"/>
                </a:solidFill>
                <a:latin typeface="Proxima Nova"/>
                <a:ea typeface="Proxima Nova"/>
                <a:cs typeface="Proxima Nova"/>
                <a:sym typeface="Proxima Nova"/>
              </a:rPr>
              <a:t>Starts the Batch application.</a:t>
            </a:r>
            <a:endParaRPr sz="1333" b="0" i="0" u="none" strike="noStrike" cap="none">
              <a:solidFill>
                <a:srgbClr val="000000"/>
              </a:solidFill>
              <a:latin typeface="Proxima Nova"/>
              <a:ea typeface="Proxima Nova"/>
              <a:cs typeface="Proxima Nova"/>
              <a:sym typeface="Proxima Nova"/>
            </a:endParaRPr>
          </a:p>
          <a:p>
            <a:pPr marL="609448" marR="0" lvl="0" indent="-389369" algn="l" rtl="0">
              <a:lnSpc>
                <a:spcPct val="100000"/>
              </a:lnSpc>
              <a:spcBef>
                <a:spcPts val="0"/>
              </a:spcBef>
              <a:spcAft>
                <a:spcPts val="0"/>
              </a:spcAft>
              <a:buClr>
                <a:srgbClr val="000000"/>
              </a:buClr>
              <a:buSzPts val="1000"/>
              <a:buFont typeface="Proxima Nova"/>
              <a:buChar char="●"/>
            </a:pPr>
            <a:r>
              <a:rPr lang="en-US" sz="1333" b="0" i="0" u="none" strike="noStrike" cap="none">
                <a:solidFill>
                  <a:srgbClr val="000000"/>
                </a:solidFill>
                <a:latin typeface="Proxima Nova"/>
                <a:ea typeface="Proxima Nova"/>
                <a:cs typeface="Proxima Nova"/>
                <a:sym typeface="Proxima Nova"/>
              </a:rPr>
              <a:t>JobRunner locates and starts the job.</a:t>
            </a:r>
            <a:endParaRPr sz="1333" b="0" i="0" u="none" strike="noStrike" cap="none">
              <a:solidFill>
                <a:srgbClr val="000000"/>
              </a:solidFill>
              <a:latin typeface="Proxima Nova"/>
              <a:ea typeface="Proxima Nova"/>
              <a:cs typeface="Proxima Nova"/>
              <a:sym typeface="Proxima Nova"/>
            </a:endParaRPr>
          </a:p>
          <a:p>
            <a:pPr marL="0" marR="0" lvl="0" indent="0" algn="l" rtl="0">
              <a:lnSpc>
                <a:spcPct val="100000"/>
              </a:lnSpc>
              <a:spcBef>
                <a:spcPts val="0"/>
              </a:spcBef>
              <a:spcAft>
                <a:spcPts val="0"/>
              </a:spcAft>
              <a:buNone/>
            </a:pPr>
            <a:endParaRPr sz="1333" b="0" i="0" u="none" strike="noStrike" cap="none">
              <a:solidFill>
                <a:srgbClr val="000000"/>
              </a:solidFill>
              <a:latin typeface="Proxima Nova"/>
              <a:ea typeface="Proxima Nova"/>
              <a:cs typeface="Proxima Nova"/>
              <a:sym typeface="Proxima Nova"/>
            </a:endParaRPr>
          </a:p>
        </p:txBody>
      </p:sp>
      <p:sp>
        <p:nvSpPr>
          <p:cNvPr id="1102" name="Google Shape;1102;p99"/>
          <p:cNvSpPr txBox="1"/>
          <p:nvPr/>
        </p:nvSpPr>
        <p:spPr>
          <a:xfrm>
            <a:off x="2946798" y="5081003"/>
            <a:ext cx="3718405" cy="1620378"/>
          </a:xfrm>
          <a:prstGeom prst="rect">
            <a:avLst/>
          </a:prstGeom>
          <a:noFill/>
          <a:ln>
            <a:noFill/>
          </a:ln>
        </p:spPr>
        <p:txBody>
          <a:bodyPr spcFirstLastPara="1" wrap="square" lIns="121850" tIns="121850" rIns="121850" bIns="121850" anchor="t" anchorCtr="0">
            <a:noAutofit/>
          </a:bodyPr>
          <a:lstStyle/>
          <a:p>
            <a:pPr marL="0" marR="0" lvl="0" indent="0" algn="l" rtl="0">
              <a:lnSpc>
                <a:spcPct val="100000"/>
              </a:lnSpc>
              <a:spcBef>
                <a:spcPts val="0"/>
              </a:spcBef>
              <a:spcAft>
                <a:spcPts val="0"/>
              </a:spcAft>
              <a:buNone/>
            </a:pPr>
            <a:r>
              <a:rPr lang="en-US" sz="1333" b="0" i="0" u="none" strike="noStrike" cap="none">
                <a:solidFill>
                  <a:srgbClr val="000000"/>
                </a:solidFill>
                <a:latin typeface="Proxima Nova"/>
                <a:ea typeface="Proxima Nova"/>
                <a:cs typeface="Proxima Nova"/>
                <a:sym typeface="Proxima Nova"/>
              </a:rPr>
              <a:t>JobRepository implementation is responsible for storing and retrieving the state of a job execution.</a:t>
            </a:r>
            <a:br>
              <a:rPr lang="en-US" sz="1333" b="0" i="0" u="none" strike="noStrike" cap="none">
                <a:solidFill>
                  <a:srgbClr val="000000"/>
                </a:solidFill>
                <a:latin typeface="Proxima Nova"/>
                <a:ea typeface="Proxima Nova"/>
                <a:cs typeface="Proxima Nova"/>
                <a:sym typeface="Proxima Nova"/>
              </a:rPr>
            </a:br>
            <a:endParaRPr sz="1333" b="0" i="0" u="none" strike="noStrike" cap="none">
              <a:solidFill>
                <a:srgbClr val="000000"/>
              </a:solidFill>
              <a:latin typeface="Proxima Nova"/>
              <a:ea typeface="Proxima Nova"/>
              <a:cs typeface="Proxima Nova"/>
              <a:sym typeface="Proxima Nova"/>
            </a:endParaRPr>
          </a:p>
          <a:p>
            <a:pPr marL="285750" marR="0" lvl="0" indent="-285750" algn="l" rtl="0">
              <a:lnSpc>
                <a:spcPct val="100000"/>
              </a:lnSpc>
              <a:spcBef>
                <a:spcPts val="0"/>
              </a:spcBef>
              <a:spcAft>
                <a:spcPts val="0"/>
              </a:spcAft>
              <a:buClr>
                <a:srgbClr val="000000"/>
              </a:buClr>
              <a:buSzPts val="1333"/>
              <a:buFont typeface="Arial"/>
              <a:buChar char="-"/>
            </a:pPr>
            <a:r>
              <a:rPr lang="en-US" sz="1333" b="0" i="0" u="none" strike="noStrike" cap="none">
                <a:solidFill>
                  <a:srgbClr val="000000"/>
                </a:solidFill>
                <a:latin typeface="Proxima Nova"/>
                <a:ea typeface="Proxima Nova"/>
                <a:cs typeface="Proxima Nova"/>
                <a:sym typeface="Proxima Nova"/>
              </a:rPr>
              <a:t>JobExecution: history of when a Job was run</a:t>
            </a:r>
            <a:endParaRPr/>
          </a:p>
          <a:p>
            <a:pPr marL="285750" marR="0" lvl="0" indent="-285750" algn="l" rtl="0">
              <a:lnSpc>
                <a:spcPct val="100000"/>
              </a:lnSpc>
              <a:spcBef>
                <a:spcPts val="0"/>
              </a:spcBef>
              <a:spcAft>
                <a:spcPts val="0"/>
              </a:spcAft>
              <a:buClr>
                <a:srgbClr val="000000"/>
              </a:buClr>
              <a:buSzPts val="1333"/>
              <a:buFont typeface="Arial"/>
              <a:buChar char="-"/>
            </a:pPr>
            <a:r>
              <a:rPr lang="en-US" sz="1333" b="0" i="0" u="none" strike="noStrike" cap="none">
                <a:solidFill>
                  <a:srgbClr val="000000"/>
                </a:solidFill>
                <a:latin typeface="Proxima Nova"/>
                <a:ea typeface="Proxima Nova"/>
                <a:cs typeface="Proxima Nova"/>
                <a:sym typeface="Proxima Nova"/>
              </a:rPr>
              <a:t>StepExecution: history of Steps in a Job</a:t>
            </a:r>
            <a:endParaRPr sz="1333" b="0" i="0" u="none" strike="noStrike" cap="none">
              <a:solidFill>
                <a:srgbClr val="000000"/>
              </a:solidFill>
              <a:latin typeface="Proxima Nova"/>
              <a:ea typeface="Proxima Nova"/>
              <a:cs typeface="Proxima Nova"/>
              <a:sym typeface="Proxima Nova"/>
            </a:endParaRPr>
          </a:p>
        </p:txBody>
      </p:sp>
      <p:sp>
        <p:nvSpPr>
          <p:cNvPr id="1103" name="Google Shape;1103;p99"/>
          <p:cNvSpPr/>
          <p:nvPr/>
        </p:nvSpPr>
        <p:spPr>
          <a:xfrm>
            <a:off x="3925067" y="4426004"/>
            <a:ext cx="500733" cy="484274"/>
          </a:xfrm>
          <a:prstGeom prst="roundRect">
            <a:avLst>
              <a:gd name="adj" fmla="val 16667"/>
            </a:avLst>
          </a:prstGeom>
          <a:solidFill>
            <a:srgbClr val="FFFFFF"/>
          </a:solidFill>
          <a:ln w="9525" cap="flat" cmpd="sng">
            <a:solidFill>
              <a:schemeClr val="dk2"/>
            </a:solidFill>
            <a:prstDash val="solid"/>
            <a:round/>
            <a:headEnd type="none" w="sm" len="sm"/>
            <a:tailEnd type="none" w="sm" len="sm"/>
          </a:ln>
        </p:spPr>
        <p:txBody>
          <a:bodyPr spcFirstLastPara="1" wrap="square" lIns="121850" tIns="121850" rIns="121850" bIns="121850" anchor="ctr" anchorCtr="0">
            <a:noAutofit/>
          </a:bodyPr>
          <a:lstStyle/>
          <a:p>
            <a:pPr marL="0" marR="0" lvl="0" indent="0" algn="ctr" rtl="0">
              <a:lnSpc>
                <a:spcPct val="100000"/>
              </a:lnSpc>
              <a:spcBef>
                <a:spcPts val="0"/>
              </a:spcBef>
              <a:spcAft>
                <a:spcPts val="0"/>
              </a:spcAft>
              <a:buNone/>
            </a:pPr>
            <a:r>
              <a:rPr lang="en-US" sz="1066" b="0" i="0" u="none" strike="noStrike" cap="none">
                <a:solidFill>
                  <a:srgbClr val="000000"/>
                </a:solidFill>
                <a:latin typeface="Proxima Nova"/>
                <a:ea typeface="Proxima Nova"/>
                <a:cs typeface="Proxima Nova"/>
                <a:sym typeface="Proxima Nova"/>
              </a:rPr>
              <a:t>Job</a:t>
            </a:r>
            <a:endParaRPr sz="1066" b="0" i="0" u="none" strike="noStrike" cap="none">
              <a:solidFill>
                <a:srgbClr val="000000"/>
              </a:solidFill>
              <a:latin typeface="Proxima Nova"/>
              <a:ea typeface="Proxima Nova"/>
              <a:cs typeface="Proxima Nova"/>
              <a:sym typeface="Proxima Nova"/>
            </a:endParaRPr>
          </a:p>
        </p:txBody>
      </p:sp>
      <p:sp>
        <p:nvSpPr>
          <p:cNvPr id="1104" name="Google Shape;1104;p99"/>
          <p:cNvSpPr/>
          <p:nvPr/>
        </p:nvSpPr>
        <p:spPr>
          <a:xfrm>
            <a:off x="6235538" y="1680132"/>
            <a:ext cx="1341651" cy="484274"/>
          </a:xfrm>
          <a:prstGeom prst="roundRect">
            <a:avLst>
              <a:gd name="adj" fmla="val 16667"/>
            </a:avLst>
          </a:prstGeom>
          <a:solidFill>
            <a:srgbClr val="FFFFFF"/>
          </a:solidFill>
          <a:ln w="9525" cap="flat" cmpd="sng">
            <a:solidFill>
              <a:schemeClr val="dk2"/>
            </a:solidFill>
            <a:prstDash val="solid"/>
            <a:round/>
            <a:headEnd type="none" w="sm" len="sm"/>
            <a:tailEnd type="none" w="sm" len="sm"/>
          </a:ln>
        </p:spPr>
        <p:txBody>
          <a:bodyPr spcFirstLastPara="1" wrap="square" lIns="121850" tIns="121850" rIns="121850" bIns="121850" anchor="ctr" anchorCtr="0">
            <a:noAutofit/>
          </a:bodyPr>
          <a:lstStyle/>
          <a:p>
            <a:pPr marL="0" marR="0" lvl="0" indent="0" algn="ctr" rtl="0">
              <a:lnSpc>
                <a:spcPct val="100000"/>
              </a:lnSpc>
              <a:spcBef>
                <a:spcPts val="0"/>
              </a:spcBef>
              <a:spcAft>
                <a:spcPts val="0"/>
              </a:spcAft>
              <a:buNone/>
            </a:pPr>
            <a:r>
              <a:rPr lang="en-US" sz="1066" b="0" i="0" u="none" strike="noStrike" cap="none">
                <a:solidFill>
                  <a:srgbClr val="000000"/>
                </a:solidFill>
                <a:latin typeface="Proxima Nova"/>
                <a:ea typeface="Proxima Nova"/>
                <a:cs typeface="Proxima Nova"/>
                <a:sym typeface="Proxima Nova"/>
              </a:rPr>
              <a:t>JobParameters</a:t>
            </a:r>
            <a:endParaRPr sz="1066" b="0" i="0" u="none" strike="noStrike" cap="none">
              <a:solidFill>
                <a:srgbClr val="000000"/>
              </a:solidFill>
              <a:latin typeface="Proxima Nova"/>
              <a:ea typeface="Proxima Nova"/>
              <a:cs typeface="Proxima Nova"/>
              <a:sym typeface="Proxima Nova"/>
            </a:endParaRPr>
          </a:p>
        </p:txBody>
      </p:sp>
      <p:sp>
        <p:nvSpPr>
          <p:cNvPr id="1105" name="Google Shape;1105;p99"/>
          <p:cNvSpPr/>
          <p:nvPr/>
        </p:nvSpPr>
        <p:spPr>
          <a:xfrm>
            <a:off x="6250860" y="2313083"/>
            <a:ext cx="1341651" cy="484274"/>
          </a:xfrm>
          <a:prstGeom prst="roundRect">
            <a:avLst>
              <a:gd name="adj" fmla="val 16667"/>
            </a:avLst>
          </a:prstGeom>
          <a:solidFill>
            <a:srgbClr val="FFFFFF"/>
          </a:solidFill>
          <a:ln w="9525" cap="flat" cmpd="sng">
            <a:solidFill>
              <a:schemeClr val="dk2"/>
            </a:solidFill>
            <a:prstDash val="solid"/>
            <a:round/>
            <a:headEnd type="none" w="sm" len="sm"/>
            <a:tailEnd type="none" w="sm" len="sm"/>
          </a:ln>
        </p:spPr>
        <p:txBody>
          <a:bodyPr spcFirstLastPara="1" wrap="square" lIns="121850" tIns="121850" rIns="121850" bIns="121850" anchor="ctr" anchorCtr="0">
            <a:noAutofit/>
          </a:bodyPr>
          <a:lstStyle/>
          <a:p>
            <a:pPr marL="0" marR="0" lvl="0" indent="0" algn="ctr" rtl="0">
              <a:lnSpc>
                <a:spcPct val="100000"/>
              </a:lnSpc>
              <a:spcBef>
                <a:spcPts val="0"/>
              </a:spcBef>
              <a:spcAft>
                <a:spcPts val="0"/>
              </a:spcAft>
              <a:buNone/>
            </a:pPr>
            <a:r>
              <a:rPr lang="en-US" sz="1066" b="0" i="0" u="none" strike="noStrike" cap="none">
                <a:solidFill>
                  <a:srgbClr val="000000"/>
                </a:solidFill>
                <a:latin typeface="Proxima Nova"/>
                <a:ea typeface="Proxima Nova"/>
                <a:cs typeface="Proxima Nova"/>
                <a:sym typeface="Proxima Nova"/>
              </a:rPr>
              <a:t>JobExecution</a:t>
            </a:r>
            <a:endParaRPr sz="1066" b="0" i="0" u="none" strike="noStrike" cap="none">
              <a:solidFill>
                <a:srgbClr val="000000"/>
              </a:solidFill>
              <a:latin typeface="Proxima Nova"/>
              <a:ea typeface="Proxima Nova"/>
              <a:cs typeface="Proxima Nova"/>
              <a:sym typeface="Proxima Nova"/>
            </a:endParaRPr>
          </a:p>
        </p:txBody>
      </p:sp>
      <p:sp>
        <p:nvSpPr>
          <p:cNvPr id="1106" name="Google Shape;1106;p99"/>
          <p:cNvSpPr/>
          <p:nvPr/>
        </p:nvSpPr>
        <p:spPr>
          <a:xfrm>
            <a:off x="6250860" y="2946034"/>
            <a:ext cx="1341651" cy="484274"/>
          </a:xfrm>
          <a:prstGeom prst="roundRect">
            <a:avLst>
              <a:gd name="adj" fmla="val 16667"/>
            </a:avLst>
          </a:prstGeom>
          <a:solidFill>
            <a:srgbClr val="FFFFFF"/>
          </a:solidFill>
          <a:ln w="9525" cap="flat" cmpd="sng">
            <a:solidFill>
              <a:schemeClr val="dk2"/>
            </a:solidFill>
            <a:prstDash val="solid"/>
            <a:round/>
            <a:headEnd type="none" w="sm" len="sm"/>
            <a:tailEnd type="none" w="sm" len="sm"/>
          </a:ln>
        </p:spPr>
        <p:txBody>
          <a:bodyPr spcFirstLastPara="1" wrap="square" lIns="121850" tIns="121850" rIns="121850" bIns="121850" anchor="ctr" anchorCtr="0">
            <a:noAutofit/>
          </a:bodyPr>
          <a:lstStyle/>
          <a:p>
            <a:pPr marL="0" marR="0" lvl="0" indent="0" algn="ctr" rtl="0">
              <a:lnSpc>
                <a:spcPct val="100000"/>
              </a:lnSpc>
              <a:spcBef>
                <a:spcPts val="0"/>
              </a:spcBef>
              <a:spcAft>
                <a:spcPts val="0"/>
              </a:spcAft>
              <a:buNone/>
            </a:pPr>
            <a:r>
              <a:rPr lang="en-US" sz="1066" b="0" i="0" u="none" strike="noStrike" cap="none">
                <a:solidFill>
                  <a:srgbClr val="000000"/>
                </a:solidFill>
                <a:latin typeface="Proxima Nova"/>
                <a:ea typeface="Proxima Nova"/>
                <a:cs typeface="Proxima Nova"/>
                <a:sym typeface="Proxima Nova"/>
              </a:rPr>
              <a:t>StepExecution</a:t>
            </a:r>
            <a:endParaRPr sz="1066" b="0" i="0" u="none" strike="noStrike" cap="none">
              <a:solidFill>
                <a:srgbClr val="000000"/>
              </a:solidFill>
              <a:latin typeface="Proxima Nova"/>
              <a:ea typeface="Proxima Nova"/>
              <a:cs typeface="Proxima Nova"/>
              <a:sym typeface="Proxima Nova"/>
            </a:endParaRPr>
          </a:p>
        </p:txBody>
      </p:sp>
      <p:cxnSp>
        <p:nvCxnSpPr>
          <p:cNvPr id="1107" name="Google Shape;1107;p99"/>
          <p:cNvCxnSpPr>
            <a:stCxn id="1091" idx="2"/>
            <a:endCxn id="1092" idx="0"/>
          </p:cNvCxnSpPr>
          <p:nvPr/>
        </p:nvCxnSpPr>
        <p:spPr>
          <a:xfrm>
            <a:off x="3754974" y="2894765"/>
            <a:ext cx="0" cy="708900"/>
          </a:xfrm>
          <a:prstGeom prst="straightConnector1">
            <a:avLst/>
          </a:prstGeom>
          <a:noFill/>
          <a:ln w="9525" cap="flat" cmpd="sng">
            <a:solidFill>
              <a:schemeClr val="lt1"/>
            </a:solidFill>
            <a:prstDash val="solid"/>
            <a:round/>
            <a:headEnd type="none" w="sm" len="sm"/>
            <a:tailEnd type="triangle" w="med" len="med"/>
          </a:ln>
        </p:spPr>
      </p:cxnSp>
      <p:cxnSp>
        <p:nvCxnSpPr>
          <p:cNvPr id="1108" name="Google Shape;1108;p99"/>
          <p:cNvCxnSpPr>
            <a:stCxn id="1091" idx="3"/>
          </p:cNvCxnSpPr>
          <p:nvPr/>
        </p:nvCxnSpPr>
        <p:spPr>
          <a:xfrm>
            <a:off x="4425799" y="2652628"/>
            <a:ext cx="1098900" cy="951000"/>
          </a:xfrm>
          <a:prstGeom prst="straightConnector1">
            <a:avLst/>
          </a:prstGeom>
          <a:noFill/>
          <a:ln w="9525" cap="flat" cmpd="sng">
            <a:solidFill>
              <a:schemeClr val="lt1"/>
            </a:solidFill>
            <a:prstDash val="solid"/>
            <a:round/>
            <a:headEnd type="none" w="sm" len="sm"/>
            <a:tailEnd type="triangle" w="med" len="med"/>
          </a:ln>
        </p:spPr>
      </p:cxnSp>
      <p:sp>
        <p:nvSpPr>
          <p:cNvPr id="1109" name="Google Shape;1109;p99"/>
          <p:cNvSpPr/>
          <p:nvPr/>
        </p:nvSpPr>
        <p:spPr>
          <a:xfrm rot="5400000" flipH="1">
            <a:off x="6519305" y="3476492"/>
            <a:ext cx="327021" cy="581212"/>
          </a:xfrm>
          <a:prstGeom prst="bentArrow">
            <a:avLst>
              <a:gd name="adj1" fmla="val 25000"/>
              <a:gd name="adj2" fmla="val 25000"/>
              <a:gd name="adj3" fmla="val 25000"/>
              <a:gd name="adj4" fmla="val 43750"/>
            </a:avLst>
          </a:prstGeom>
          <a:solidFill>
            <a:schemeClr val="lt1"/>
          </a:solidFill>
          <a:ln w="127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cxnSp>
        <p:nvCxnSpPr>
          <p:cNvPr id="1110" name="Google Shape;1110;p99"/>
          <p:cNvCxnSpPr>
            <a:stCxn id="1106" idx="3"/>
            <a:endCxn id="1081" idx="1"/>
          </p:cNvCxnSpPr>
          <p:nvPr/>
        </p:nvCxnSpPr>
        <p:spPr>
          <a:xfrm rot="10800000" flipH="1">
            <a:off x="7592511" y="2896871"/>
            <a:ext cx="382500" cy="291300"/>
          </a:xfrm>
          <a:prstGeom prst="straightConnector1">
            <a:avLst/>
          </a:prstGeom>
          <a:noFill/>
          <a:ln w="9525" cap="flat" cmpd="sng">
            <a:solidFill>
              <a:schemeClr val="lt1"/>
            </a:solidFill>
            <a:prstDash val="solid"/>
            <a:round/>
            <a:headEnd type="none" w="sm" len="sm"/>
            <a:tailEnd type="triangle" w="med" len="med"/>
          </a:ln>
        </p:spPr>
      </p:cxnSp>
      <p:cxnSp>
        <p:nvCxnSpPr>
          <p:cNvPr id="1111" name="Google Shape;1111;p99"/>
          <p:cNvCxnSpPr>
            <a:stCxn id="1105" idx="3"/>
            <a:endCxn id="1081" idx="1"/>
          </p:cNvCxnSpPr>
          <p:nvPr/>
        </p:nvCxnSpPr>
        <p:spPr>
          <a:xfrm>
            <a:off x="7592511" y="2555220"/>
            <a:ext cx="382500" cy="341400"/>
          </a:xfrm>
          <a:prstGeom prst="straightConnector1">
            <a:avLst/>
          </a:prstGeom>
          <a:noFill/>
          <a:ln w="9525" cap="flat" cmpd="sng">
            <a:solidFill>
              <a:schemeClr val="lt1"/>
            </a:solidFill>
            <a:prstDash val="solid"/>
            <a:round/>
            <a:headEnd type="none" w="sm" len="sm"/>
            <a:tailEnd type="triangle" w="med" len="med"/>
          </a:ln>
        </p:spPr>
      </p:cxnSp>
      <p:cxnSp>
        <p:nvCxnSpPr>
          <p:cNvPr id="1112" name="Google Shape;1112;p99"/>
          <p:cNvCxnSpPr>
            <a:stCxn id="1104" idx="3"/>
            <a:endCxn id="1081" idx="1"/>
          </p:cNvCxnSpPr>
          <p:nvPr/>
        </p:nvCxnSpPr>
        <p:spPr>
          <a:xfrm>
            <a:off x="7577189" y="1922269"/>
            <a:ext cx="397800" cy="974400"/>
          </a:xfrm>
          <a:prstGeom prst="straightConnector1">
            <a:avLst/>
          </a:prstGeom>
          <a:noFill/>
          <a:ln w="9525" cap="flat" cmpd="sng">
            <a:solidFill>
              <a:schemeClr val="lt1"/>
            </a:solidFill>
            <a:prstDash val="solid"/>
            <a:round/>
            <a:headEnd type="none" w="sm" len="sm"/>
            <a:tailEnd type="triangle" w="med" len="med"/>
          </a:ln>
        </p:spPr>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116"/>
        <p:cNvGrpSpPr/>
        <p:nvPr/>
      </p:nvGrpSpPr>
      <p:grpSpPr>
        <a:xfrm>
          <a:off x="0" y="0"/>
          <a:ext cx="0" cy="0"/>
          <a:chOff x="0" y="0"/>
          <a:chExt cx="0" cy="0"/>
        </a:xfrm>
      </p:grpSpPr>
      <p:sp>
        <p:nvSpPr>
          <p:cNvPr id="1117" name="Google Shape;1117;p100"/>
          <p:cNvSpPr txBox="1">
            <a:spLocks noGrp="1"/>
          </p:cNvSpPr>
          <p:nvPr>
            <p:ph type="title" idx="4294967295"/>
          </p:nvPr>
        </p:nvSpPr>
        <p:spPr>
          <a:xfrm>
            <a:off x="435419" y="201613"/>
            <a:ext cx="11112056" cy="525462"/>
          </a:xfrm>
          <a:prstGeom prst="rect">
            <a:avLst/>
          </a:prstGeom>
          <a:noFill/>
          <a:ln>
            <a:noFill/>
          </a:ln>
        </p:spPr>
        <p:txBody>
          <a:bodyPr spcFirstLastPara="1" wrap="square" lIns="121850" tIns="121850" rIns="121850" bIns="121850" anchor="t" anchorCtr="0">
            <a:noAutofit/>
          </a:bodyPr>
          <a:lstStyle/>
          <a:p>
            <a:pPr marL="0" marR="0" lvl="0" indent="0" algn="l" rtl="0">
              <a:lnSpc>
                <a:spcPct val="90000"/>
              </a:lnSpc>
              <a:spcBef>
                <a:spcPts val="0"/>
              </a:spcBef>
              <a:spcAft>
                <a:spcPts val="0"/>
              </a:spcAft>
              <a:buClr>
                <a:schemeClr val="accent2"/>
              </a:buClr>
              <a:buSzPts val="2800"/>
              <a:buFont typeface="Arial"/>
              <a:buNone/>
            </a:pPr>
            <a:r>
              <a:rPr lang="en-US"/>
              <a:t>JobExecution Properties</a:t>
            </a:r>
            <a:endParaRPr/>
          </a:p>
        </p:txBody>
      </p:sp>
      <p:graphicFrame>
        <p:nvGraphicFramePr>
          <p:cNvPr id="1118" name="Google Shape;1118;p100"/>
          <p:cNvGraphicFramePr/>
          <p:nvPr/>
        </p:nvGraphicFramePr>
        <p:xfrm>
          <a:off x="577425" y="1215047"/>
          <a:ext cx="10970050" cy="4582250"/>
        </p:xfrm>
        <a:graphic>
          <a:graphicData uri="http://schemas.openxmlformats.org/drawingml/2006/table">
            <a:tbl>
              <a:tblPr firstRow="1" bandRow="1">
                <a:noFill/>
                <a:tableStyleId>{D62BF35A-3F24-4DBE-8DEE-ECC0527CBCD7}</a:tableStyleId>
              </a:tblPr>
              <a:tblGrid>
                <a:gridCol w="1821000">
                  <a:extLst>
                    <a:ext uri="{9D8B030D-6E8A-4147-A177-3AD203B41FA5}">
                      <a16:colId xmlns:a16="http://schemas.microsoft.com/office/drawing/2014/main" val="20000"/>
                    </a:ext>
                  </a:extLst>
                </a:gridCol>
                <a:gridCol w="9149050">
                  <a:extLst>
                    <a:ext uri="{9D8B030D-6E8A-4147-A177-3AD203B41FA5}">
                      <a16:colId xmlns:a16="http://schemas.microsoft.com/office/drawing/2014/main" val="20001"/>
                    </a:ext>
                  </a:extLst>
                </a:gridCol>
              </a:tblGrid>
              <a:tr h="370850">
                <a:tc>
                  <a:txBody>
                    <a:bodyPr/>
                    <a:lstStyle/>
                    <a:p>
                      <a:pPr marL="0" marR="0" lvl="0" indent="0" algn="l" rtl="0">
                        <a:lnSpc>
                          <a:spcPct val="100000"/>
                        </a:lnSpc>
                        <a:spcBef>
                          <a:spcPts val="0"/>
                        </a:spcBef>
                        <a:spcAft>
                          <a:spcPts val="0"/>
                        </a:spcAft>
                        <a:buNone/>
                      </a:pPr>
                      <a:r>
                        <a:rPr lang="en-US" sz="1400" b="0" u="none" strike="noStrike" cap="none">
                          <a:solidFill>
                            <a:srgbClr val="000000"/>
                          </a:solidFill>
                          <a:latin typeface="Arial"/>
                          <a:ea typeface="Arial"/>
                          <a:cs typeface="Arial"/>
                          <a:sym typeface="Arial"/>
                        </a:rPr>
                        <a:t>Property</a:t>
                      </a:r>
                      <a:endParaRPr/>
                    </a:p>
                  </a:txBody>
                  <a:tcPr marL="91450" marR="91450" marT="45725" marB="45725"/>
                </a:tc>
                <a:tc>
                  <a:txBody>
                    <a:bodyPr/>
                    <a:lstStyle/>
                    <a:p>
                      <a:pPr marL="0" marR="0" lvl="0" indent="0" algn="l" rtl="0">
                        <a:lnSpc>
                          <a:spcPct val="100000"/>
                        </a:lnSpc>
                        <a:spcBef>
                          <a:spcPts val="0"/>
                        </a:spcBef>
                        <a:spcAft>
                          <a:spcPts val="0"/>
                        </a:spcAft>
                        <a:buNone/>
                      </a:pPr>
                      <a:r>
                        <a:rPr lang="en-US" sz="1400" b="0" u="none" strike="noStrike" cap="none">
                          <a:solidFill>
                            <a:srgbClr val="000000"/>
                          </a:solidFill>
                          <a:latin typeface="Arial"/>
                          <a:ea typeface="Arial"/>
                          <a:cs typeface="Arial"/>
                          <a:sym typeface="Arial"/>
                        </a:rPr>
                        <a:t>Definition</a:t>
                      </a:r>
                      <a:endParaRPr/>
                    </a:p>
                  </a:txBody>
                  <a:tcPr marL="91450" marR="91450" marT="45725" marB="45725"/>
                </a:tc>
                <a:extLst>
                  <a:ext uri="{0D108BD9-81ED-4DB2-BD59-A6C34878D82A}">
                    <a16:rowId xmlns:a16="http://schemas.microsoft.com/office/drawing/2014/main" val="10000"/>
                  </a:ext>
                </a:extLst>
              </a:tr>
              <a:tr h="370850">
                <a:tc>
                  <a:txBody>
                    <a:bodyPr/>
                    <a:lstStyle/>
                    <a:p>
                      <a:pPr marL="0" marR="0" lvl="0" indent="0" algn="l" rtl="0">
                        <a:lnSpc>
                          <a:spcPct val="100000"/>
                        </a:lnSpc>
                        <a:spcBef>
                          <a:spcPts val="0"/>
                        </a:spcBef>
                        <a:spcAft>
                          <a:spcPts val="0"/>
                        </a:spcAft>
                        <a:buNone/>
                      </a:pPr>
                      <a:r>
                        <a:rPr lang="en-US" sz="1400" b="0" u="none" strike="noStrike" cap="none">
                          <a:solidFill>
                            <a:srgbClr val="000000"/>
                          </a:solidFill>
                          <a:latin typeface="Arial"/>
                          <a:ea typeface="Arial"/>
                          <a:cs typeface="Arial"/>
                          <a:sym typeface="Arial"/>
                        </a:rPr>
                        <a:t>Status</a:t>
                      </a:r>
                      <a:endParaRPr/>
                    </a:p>
                  </a:txBody>
                  <a:tcPr marL="91450" marR="91450" marT="45725" marB="45725"/>
                </a:tc>
                <a:tc>
                  <a:txBody>
                    <a:bodyPr/>
                    <a:lstStyle/>
                    <a:p>
                      <a:pPr marL="0" marR="0" lvl="0" indent="0" algn="l" rtl="0">
                        <a:lnSpc>
                          <a:spcPct val="100000"/>
                        </a:lnSpc>
                        <a:spcBef>
                          <a:spcPts val="0"/>
                        </a:spcBef>
                        <a:spcAft>
                          <a:spcPts val="0"/>
                        </a:spcAft>
                        <a:buNone/>
                      </a:pPr>
                      <a:r>
                        <a:rPr lang="en-US" sz="1400" b="0" u="none" strike="noStrike" cap="none">
                          <a:solidFill>
                            <a:srgbClr val="000000"/>
                          </a:solidFill>
                          <a:latin typeface="Arial"/>
                          <a:ea typeface="Arial"/>
                          <a:cs typeface="Arial"/>
                          <a:sym typeface="Arial"/>
                        </a:rPr>
                        <a:t>A BatchStatus object that indicates the status of the execution. While running, it is BatchStatus#STARTED. If it fails, it is BatchStatus#FAILED. If it finishes successfully, it is BatchStatus#COMPLETED</a:t>
                      </a:r>
                      <a:endParaRPr/>
                    </a:p>
                  </a:txBody>
                  <a:tcPr marL="91450" marR="91450" marT="45725" marB="45725"/>
                </a:tc>
                <a:extLst>
                  <a:ext uri="{0D108BD9-81ED-4DB2-BD59-A6C34878D82A}">
                    <a16:rowId xmlns:a16="http://schemas.microsoft.com/office/drawing/2014/main" val="10001"/>
                  </a:ext>
                </a:extLst>
              </a:tr>
              <a:tr h="370850">
                <a:tc>
                  <a:txBody>
                    <a:bodyPr/>
                    <a:lstStyle/>
                    <a:p>
                      <a:pPr marL="0" marR="0" lvl="0" indent="0" algn="l" rtl="0">
                        <a:lnSpc>
                          <a:spcPct val="100000"/>
                        </a:lnSpc>
                        <a:spcBef>
                          <a:spcPts val="0"/>
                        </a:spcBef>
                        <a:spcAft>
                          <a:spcPts val="0"/>
                        </a:spcAft>
                        <a:buNone/>
                      </a:pPr>
                      <a:r>
                        <a:rPr lang="en-US" sz="1400" b="0" u="none" strike="noStrike" cap="none">
                          <a:solidFill>
                            <a:srgbClr val="000000"/>
                          </a:solidFill>
                          <a:latin typeface="Arial"/>
                          <a:ea typeface="Arial"/>
                          <a:cs typeface="Arial"/>
                          <a:sym typeface="Arial"/>
                        </a:rPr>
                        <a:t>startTime</a:t>
                      </a:r>
                      <a:endParaRPr/>
                    </a:p>
                  </a:txBody>
                  <a:tcPr marL="91450" marR="91450" marT="45725" marB="45725"/>
                </a:tc>
                <a:tc>
                  <a:txBody>
                    <a:bodyPr/>
                    <a:lstStyle/>
                    <a:p>
                      <a:pPr marL="0" marR="0" lvl="0" indent="0" algn="l" rtl="0">
                        <a:lnSpc>
                          <a:spcPct val="100000"/>
                        </a:lnSpc>
                        <a:spcBef>
                          <a:spcPts val="0"/>
                        </a:spcBef>
                        <a:spcAft>
                          <a:spcPts val="0"/>
                        </a:spcAft>
                        <a:buNone/>
                      </a:pPr>
                      <a:r>
                        <a:rPr lang="en-US" sz="1400" b="0" u="none" strike="noStrike" cap="none">
                          <a:solidFill>
                            <a:srgbClr val="000000"/>
                          </a:solidFill>
                          <a:latin typeface="Arial"/>
                          <a:ea typeface="Arial"/>
                          <a:cs typeface="Arial"/>
                          <a:sym typeface="Arial"/>
                        </a:rPr>
                        <a:t>A java.util.Date representing the current system time when the execution was started. This field is empty if the job has yet to start.</a:t>
                      </a:r>
                      <a:endParaRPr/>
                    </a:p>
                  </a:txBody>
                  <a:tcPr marL="91450" marR="91450" marT="45725" marB="45725"/>
                </a:tc>
                <a:extLst>
                  <a:ext uri="{0D108BD9-81ED-4DB2-BD59-A6C34878D82A}">
                    <a16:rowId xmlns:a16="http://schemas.microsoft.com/office/drawing/2014/main" val="10002"/>
                  </a:ext>
                </a:extLst>
              </a:tr>
              <a:tr h="370850">
                <a:tc>
                  <a:txBody>
                    <a:bodyPr/>
                    <a:lstStyle/>
                    <a:p>
                      <a:pPr marL="0" marR="0" lvl="0" indent="0" algn="l" rtl="0">
                        <a:lnSpc>
                          <a:spcPct val="100000"/>
                        </a:lnSpc>
                        <a:spcBef>
                          <a:spcPts val="0"/>
                        </a:spcBef>
                        <a:spcAft>
                          <a:spcPts val="0"/>
                        </a:spcAft>
                        <a:buNone/>
                      </a:pPr>
                      <a:r>
                        <a:rPr lang="en-US" sz="1400" b="0" u="none" strike="noStrike" cap="none">
                          <a:solidFill>
                            <a:srgbClr val="000000"/>
                          </a:solidFill>
                          <a:latin typeface="Arial"/>
                          <a:ea typeface="Arial"/>
                          <a:cs typeface="Arial"/>
                          <a:sym typeface="Arial"/>
                        </a:rPr>
                        <a:t>endTime</a:t>
                      </a:r>
                      <a:endParaRPr/>
                    </a:p>
                  </a:txBody>
                  <a:tcPr marL="91450" marR="91450" marT="45725" marB="45725"/>
                </a:tc>
                <a:tc>
                  <a:txBody>
                    <a:bodyPr/>
                    <a:lstStyle/>
                    <a:p>
                      <a:pPr marL="0" marR="0" lvl="0" indent="0" algn="l" rtl="0">
                        <a:lnSpc>
                          <a:spcPct val="100000"/>
                        </a:lnSpc>
                        <a:spcBef>
                          <a:spcPts val="0"/>
                        </a:spcBef>
                        <a:spcAft>
                          <a:spcPts val="0"/>
                        </a:spcAft>
                        <a:buNone/>
                      </a:pPr>
                      <a:r>
                        <a:rPr lang="en-US" sz="1400" b="0" u="none" strike="noStrike" cap="none">
                          <a:solidFill>
                            <a:srgbClr val="000000"/>
                          </a:solidFill>
                          <a:latin typeface="Arial"/>
                          <a:ea typeface="Arial"/>
                          <a:cs typeface="Arial"/>
                          <a:sym typeface="Arial"/>
                        </a:rPr>
                        <a:t>A java.util.Date representing the current system time when the execution finished, regardless of whether or not it was successful. The field is empty if the job has yet to finish.</a:t>
                      </a:r>
                      <a:endParaRPr/>
                    </a:p>
                  </a:txBody>
                  <a:tcPr marL="91450" marR="91450" marT="45725" marB="45725"/>
                </a:tc>
                <a:extLst>
                  <a:ext uri="{0D108BD9-81ED-4DB2-BD59-A6C34878D82A}">
                    <a16:rowId xmlns:a16="http://schemas.microsoft.com/office/drawing/2014/main" val="10003"/>
                  </a:ext>
                </a:extLst>
              </a:tr>
              <a:tr h="370850">
                <a:tc>
                  <a:txBody>
                    <a:bodyPr/>
                    <a:lstStyle/>
                    <a:p>
                      <a:pPr marL="0" marR="0" lvl="0" indent="0" algn="l" rtl="0">
                        <a:lnSpc>
                          <a:spcPct val="100000"/>
                        </a:lnSpc>
                        <a:spcBef>
                          <a:spcPts val="0"/>
                        </a:spcBef>
                        <a:spcAft>
                          <a:spcPts val="0"/>
                        </a:spcAft>
                        <a:buNone/>
                      </a:pPr>
                      <a:r>
                        <a:rPr lang="en-US" sz="1400" b="0" u="none" strike="noStrike" cap="none">
                          <a:solidFill>
                            <a:srgbClr val="000000"/>
                          </a:solidFill>
                          <a:latin typeface="Arial"/>
                          <a:ea typeface="Arial"/>
                          <a:cs typeface="Arial"/>
                          <a:sym typeface="Arial"/>
                        </a:rPr>
                        <a:t>exitStatus</a:t>
                      </a:r>
                      <a:endParaRPr/>
                    </a:p>
                  </a:txBody>
                  <a:tcPr marL="91450" marR="91450" marT="45725" marB="45725"/>
                </a:tc>
                <a:tc>
                  <a:txBody>
                    <a:bodyPr/>
                    <a:lstStyle/>
                    <a:p>
                      <a:pPr marL="0" marR="0" lvl="0" indent="0" algn="l" rtl="0">
                        <a:lnSpc>
                          <a:spcPct val="100000"/>
                        </a:lnSpc>
                        <a:spcBef>
                          <a:spcPts val="0"/>
                        </a:spcBef>
                        <a:spcAft>
                          <a:spcPts val="0"/>
                        </a:spcAft>
                        <a:buNone/>
                      </a:pPr>
                      <a:r>
                        <a:rPr lang="en-US" sz="1400" b="0" u="none" strike="noStrike" cap="none">
                          <a:solidFill>
                            <a:srgbClr val="000000"/>
                          </a:solidFill>
                          <a:latin typeface="Arial"/>
                          <a:ea typeface="Arial"/>
                          <a:cs typeface="Arial"/>
                          <a:sym typeface="Arial"/>
                        </a:rPr>
                        <a:t>The ExitStatus, indicating the result of the run. It is most important, because it contains an exit code that is returned to the caller. See chapter 5 for more details. The field is empty if the job has yet to finish.</a:t>
                      </a:r>
                      <a:endParaRPr/>
                    </a:p>
                  </a:txBody>
                  <a:tcPr marL="91450" marR="91450" marT="45725" marB="45725"/>
                </a:tc>
                <a:extLst>
                  <a:ext uri="{0D108BD9-81ED-4DB2-BD59-A6C34878D82A}">
                    <a16:rowId xmlns:a16="http://schemas.microsoft.com/office/drawing/2014/main" val="10004"/>
                  </a:ext>
                </a:extLst>
              </a:tr>
              <a:tr h="370850">
                <a:tc>
                  <a:txBody>
                    <a:bodyPr/>
                    <a:lstStyle/>
                    <a:p>
                      <a:pPr marL="0" marR="0" lvl="0" indent="0" algn="l" rtl="0">
                        <a:lnSpc>
                          <a:spcPct val="100000"/>
                        </a:lnSpc>
                        <a:spcBef>
                          <a:spcPts val="0"/>
                        </a:spcBef>
                        <a:spcAft>
                          <a:spcPts val="0"/>
                        </a:spcAft>
                        <a:buNone/>
                      </a:pPr>
                      <a:r>
                        <a:rPr lang="en-US" sz="1400" b="0" u="none" strike="noStrike" cap="none">
                          <a:solidFill>
                            <a:srgbClr val="000000"/>
                          </a:solidFill>
                          <a:latin typeface="Arial"/>
                          <a:ea typeface="Arial"/>
                          <a:cs typeface="Arial"/>
                          <a:sym typeface="Arial"/>
                        </a:rPr>
                        <a:t>createTime</a:t>
                      </a:r>
                      <a:endParaRPr/>
                    </a:p>
                  </a:txBody>
                  <a:tcPr marL="91450" marR="91450" marT="45725" marB="45725"/>
                </a:tc>
                <a:tc>
                  <a:txBody>
                    <a:bodyPr/>
                    <a:lstStyle/>
                    <a:p>
                      <a:pPr marL="0" marR="0" lvl="0" indent="0" algn="l" rtl="0">
                        <a:lnSpc>
                          <a:spcPct val="100000"/>
                        </a:lnSpc>
                        <a:spcBef>
                          <a:spcPts val="0"/>
                        </a:spcBef>
                        <a:spcAft>
                          <a:spcPts val="0"/>
                        </a:spcAft>
                        <a:buNone/>
                      </a:pPr>
                      <a:r>
                        <a:rPr lang="en-US" sz="1400" b="0" u="none" strike="noStrike" cap="none">
                          <a:solidFill>
                            <a:srgbClr val="000000"/>
                          </a:solidFill>
                          <a:latin typeface="Arial"/>
                          <a:ea typeface="Arial"/>
                          <a:cs typeface="Arial"/>
                          <a:sym typeface="Arial"/>
                        </a:rPr>
                        <a:t>A java.util.Date representing the current system time when the JobExecution was first persisted. The job may not have been started yet (and thus has no start time), but it always has a createTime, which is required by the framework for managing job level ExecutionContexts.</a:t>
                      </a:r>
                      <a:endParaRPr/>
                    </a:p>
                  </a:txBody>
                  <a:tcPr marL="91450" marR="91450" marT="45725" marB="45725"/>
                </a:tc>
                <a:extLst>
                  <a:ext uri="{0D108BD9-81ED-4DB2-BD59-A6C34878D82A}">
                    <a16:rowId xmlns:a16="http://schemas.microsoft.com/office/drawing/2014/main" val="10005"/>
                  </a:ext>
                </a:extLst>
              </a:tr>
              <a:tr h="370850">
                <a:tc>
                  <a:txBody>
                    <a:bodyPr/>
                    <a:lstStyle/>
                    <a:p>
                      <a:pPr marL="0" marR="0" lvl="0" indent="0" algn="l" rtl="0">
                        <a:lnSpc>
                          <a:spcPct val="100000"/>
                        </a:lnSpc>
                        <a:spcBef>
                          <a:spcPts val="0"/>
                        </a:spcBef>
                        <a:spcAft>
                          <a:spcPts val="0"/>
                        </a:spcAft>
                        <a:buNone/>
                      </a:pPr>
                      <a:r>
                        <a:rPr lang="en-US" sz="1400" b="0" u="none" strike="noStrike" cap="none">
                          <a:solidFill>
                            <a:srgbClr val="000000"/>
                          </a:solidFill>
                          <a:latin typeface="Arial"/>
                          <a:ea typeface="Arial"/>
                          <a:cs typeface="Arial"/>
                          <a:sym typeface="Arial"/>
                        </a:rPr>
                        <a:t>lastUpdated</a:t>
                      </a:r>
                      <a:endParaRPr/>
                    </a:p>
                  </a:txBody>
                  <a:tcPr marL="91450" marR="91450" marT="45725" marB="45725"/>
                </a:tc>
                <a:tc>
                  <a:txBody>
                    <a:bodyPr/>
                    <a:lstStyle/>
                    <a:p>
                      <a:pPr marL="0" marR="0" lvl="0" indent="0" algn="l" rtl="0">
                        <a:lnSpc>
                          <a:spcPct val="100000"/>
                        </a:lnSpc>
                        <a:spcBef>
                          <a:spcPts val="0"/>
                        </a:spcBef>
                        <a:spcAft>
                          <a:spcPts val="0"/>
                        </a:spcAft>
                        <a:buNone/>
                      </a:pPr>
                      <a:r>
                        <a:rPr lang="en-US" sz="1400" b="0" u="none" strike="noStrike" cap="none">
                          <a:solidFill>
                            <a:srgbClr val="000000"/>
                          </a:solidFill>
                          <a:latin typeface="Arial"/>
                          <a:ea typeface="Arial"/>
                          <a:cs typeface="Arial"/>
                          <a:sym typeface="Arial"/>
                        </a:rPr>
                        <a:t>A java.util.Date representing the last time a JobExecution was persisted. This field is empty if the job has yet to start.</a:t>
                      </a:r>
                      <a:endParaRPr/>
                    </a:p>
                  </a:txBody>
                  <a:tcPr marL="91450" marR="91450" marT="45725" marB="45725"/>
                </a:tc>
                <a:extLst>
                  <a:ext uri="{0D108BD9-81ED-4DB2-BD59-A6C34878D82A}">
                    <a16:rowId xmlns:a16="http://schemas.microsoft.com/office/drawing/2014/main" val="10006"/>
                  </a:ext>
                </a:extLst>
              </a:tr>
              <a:tr h="370850">
                <a:tc>
                  <a:txBody>
                    <a:bodyPr/>
                    <a:lstStyle/>
                    <a:p>
                      <a:pPr marL="0" marR="0" lvl="0" indent="0" algn="l" rtl="0">
                        <a:lnSpc>
                          <a:spcPct val="100000"/>
                        </a:lnSpc>
                        <a:spcBef>
                          <a:spcPts val="0"/>
                        </a:spcBef>
                        <a:spcAft>
                          <a:spcPts val="0"/>
                        </a:spcAft>
                        <a:buNone/>
                      </a:pPr>
                      <a:r>
                        <a:rPr lang="en-US" sz="1400" b="0" u="none" strike="noStrike" cap="none">
                          <a:solidFill>
                            <a:srgbClr val="000000"/>
                          </a:solidFill>
                          <a:latin typeface="Arial"/>
                          <a:ea typeface="Arial"/>
                          <a:cs typeface="Arial"/>
                          <a:sym typeface="Arial"/>
                        </a:rPr>
                        <a:t>executionContext</a:t>
                      </a:r>
                      <a:endParaRPr sz="1400" b="0" u="none" strike="noStrike" cap="none">
                        <a:solidFill>
                          <a:srgbClr val="000000"/>
                        </a:solidFill>
                        <a:latin typeface="Arial"/>
                        <a:ea typeface="Arial"/>
                        <a:cs typeface="Arial"/>
                        <a:sym typeface="Arial"/>
                      </a:endParaRPr>
                    </a:p>
                  </a:txBody>
                  <a:tcPr marL="91450" marR="91450" marT="45725" marB="45725"/>
                </a:tc>
                <a:tc>
                  <a:txBody>
                    <a:bodyPr/>
                    <a:lstStyle/>
                    <a:p>
                      <a:pPr marL="0" marR="0" lvl="0" indent="0" algn="l" rtl="0">
                        <a:lnSpc>
                          <a:spcPct val="100000"/>
                        </a:lnSpc>
                        <a:spcBef>
                          <a:spcPts val="0"/>
                        </a:spcBef>
                        <a:spcAft>
                          <a:spcPts val="0"/>
                        </a:spcAft>
                        <a:buNone/>
                      </a:pPr>
                      <a:r>
                        <a:rPr lang="en-US" sz="1400" b="0" u="none" strike="noStrike" cap="none">
                          <a:solidFill>
                            <a:srgbClr val="000000"/>
                          </a:solidFill>
                          <a:latin typeface="Arial"/>
                          <a:ea typeface="Arial"/>
                          <a:cs typeface="Arial"/>
                          <a:sym typeface="Arial"/>
                        </a:rPr>
                        <a:t>The "property bag" containing any user data that needs to be persisted between executions.</a:t>
                      </a:r>
                      <a:endParaRPr/>
                    </a:p>
                  </a:txBody>
                  <a:tcPr marL="91450" marR="91450" marT="45725" marB="45725"/>
                </a:tc>
                <a:extLst>
                  <a:ext uri="{0D108BD9-81ED-4DB2-BD59-A6C34878D82A}">
                    <a16:rowId xmlns:a16="http://schemas.microsoft.com/office/drawing/2014/main" val="10007"/>
                  </a:ext>
                </a:extLst>
              </a:tr>
              <a:tr h="370850">
                <a:tc>
                  <a:txBody>
                    <a:bodyPr/>
                    <a:lstStyle/>
                    <a:p>
                      <a:pPr marL="0" marR="0" lvl="0" indent="0" algn="l" rtl="0">
                        <a:lnSpc>
                          <a:spcPct val="100000"/>
                        </a:lnSpc>
                        <a:spcBef>
                          <a:spcPts val="0"/>
                        </a:spcBef>
                        <a:spcAft>
                          <a:spcPts val="0"/>
                        </a:spcAft>
                        <a:buNone/>
                      </a:pPr>
                      <a:r>
                        <a:rPr lang="en-US" sz="1400" b="0" u="none" strike="noStrike" cap="none">
                          <a:solidFill>
                            <a:srgbClr val="000000"/>
                          </a:solidFill>
                          <a:latin typeface="Arial"/>
                          <a:ea typeface="Arial"/>
                          <a:cs typeface="Arial"/>
                          <a:sym typeface="Arial"/>
                        </a:rPr>
                        <a:t>failureExceptions</a:t>
                      </a:r>
                      <a:endParaRPr/>
                    </a:p>
                  </a:txBody>
                  <a:tcPr marL="91450" marR="91450" marT="45725" marB="45725"/>
                </a:tc>
                <a:tc>
                  <a:txBody>
                    <a:bodyPr/>
                    <a:lstStyle/>
                    <a:p>
                      <a:pPr marL="0" marR="0" lvl="0" indent="0" algn="l" rtl="0">
                        <a:lnSpc>
                          <a:spcPct val="100000"/>
                        </a:lnSpc>
                        <a:spcBef>
                          <a:spcPts val="0"/>
                        </a:spcBef>
                        <a:spcAft>
                          <a:spcPts val="0"/>
                        </a:spcAft>
                        <a:buNone/>
                      </a:pPr>
                      <a:r>
                        <a:rPr lang="en-US" sz="1400" b="0" u="none" strike="noStrike" cap="none">
                          <a:solidFill>
                            <a:srgbClr val="000000"/>
                          </a:solidFill>
                          <a:latin typeface="Arial"/>
                          <a:ea typeface="Arial"/>
                          <a:cs typeface="Arial"/>
                          <a:sym typeface="Arial"/>
                        </a:rPr>
                        <a:t>The list of exceptions encountered during the execution of a Job. These can be useful if more than one exception is encountered during the failure of a Job.</a:t>
                      </a:r>
                      <a:endParaRPr/>
                    </a:p>
                  </a:txBody>
                  <a:tcPr marL="91450" marR="91450" marT="45725" marB="45725"/>
                </a:tc>
                <a:extLst>
                  <a:ext uri="{0D108BD9-81ED-4DB2-BD59-A6C34878D82A}">
                    <a16:rowId xmlns:a16="http://schemas.microsoft.com/office/drawing/2014/main" val="10008"/>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122"/>
        <p:cNvGrpSpPr/>
        <p:nvPr/>
      </p:nvGrpSpPr>
      <p:grpSpPr>
        <a:xfrm>
          <a:off x="0" y="0"/>
          <a:ext cx="0" cy="0"/>
          <a:chOff x="0" y="0"/>
          <a:chExt cx="0" cy="0"/>
        </a:xfrm>
      </p:grpSpPr>
      <p:sp>
        <p:nvSpPr>
          <p:cNvPr id="1123" name="Google Shape;1123;p101"/>
          <p:cNvSpPr txBox="1">
            <a:spLocks noGrp="1"/>
          </p:cNvSpPr>
          <p:nvPr>
            <p:ph type="title" idx="4294967295"/>
          </p:nvPr>
        </p:nvSpPr>
        <p:spPr>
          <a:xfrm>
            <a:off x="435419" y="201613"/>
            <a:ext cx="11112056" cy="525462"/>
          </a:xfrm>
          <a:prstGeom prst="rect">
            <a:avLst/>
          </a:prstGeom>
          <a:noFill/>
          <a:ln>
            <a:noFill/>
          </a:ln>
        </p:spPr>
        <p:txBody>
          <a:bodyPr spcFirstLastPara="1" wrap="square" lIns="121850" tIns="121850" rIns="121850" bIns="121850" anchor="t" anchorCtr="0">
            <a:noAutofit/>
          </a:bodyPr>
          <a:lstStyle/>
          <a:p>
            <a:pPr marL="0" marR="0" lvl="0" indent="0" algn="l" rtl="0">
              <a:lnSpc>
                <a:spcPct val="90000"/>
              </a:lnSpc>
              <a:spcBef>
                <a:spcPts val="0"/>
              </a:spcBef>
              <a:spcAft>
                <a:spcPts val="0"/>
              </a:spcAft>
              <a:buClr>
                <a:schemeClr val="accent2"/>
              </a:buClr>
              <a:buSzPts val="2800"/>
              <a:buFont typeface="Arial"/>
              <a:buNone/>
            </a:pPr>
            <a:r>
              <a:rPr lang="en-US"/>
              <a:t>StepExecution Properties</a:t>
            </a:r>
            <a:endParaRPr/>
          </a:p>
        </p:txBody>
      </p:sp>
      <p:graphicFrame>
        <p:nvGraphicFramePr>
          <p:cNvPr id="1124" name="Google Shape;1124;p101"/>
          <p:cNvGraphicFramePr/>
          <p:nvPr/>
        </p:nvGraphicFramePr>
        <p:xfrm>
          <a:off x="443472" y="734622"/>
          <a:ext cx="3000000" cy="3000000"/>
        </p:xfrm>
        <a:graphic>
          <a:graphicData uri="http://schemas.openxmlformats.org/drawingml/2006/table">
            <a:tbl>
              <a:tblPr firstRow="1" bandRow="1">
                <a:noFill/>
                <a:tableStyleId>{D62BF35A-3F24-4DBE-8DEE-ECC0527CBCD7}</a:tableStyleId>
              </a:tblPr>
              <a:tblGrid>
                <a:gridCol w="2397725">
                  <a:extLst>
                    <a:ext uri="{9D8B030D-6E8A-4147-A177-3AD203B41FA5}">
                      <a16:colId xmlns:a16="http://schemas.microsoft.com/office/drawing/2014/main" val="20000"/>
                    </a:ext>
                  </a:extLst>
                </a:gridCol>
                <a:gridCol w="8904150">
                  <a:extLst>
                    <a:ext uri="{9D8B030D-6E8A-4147-A177-3AD203B41FA5}">
                      <a16:colId xmlns:a16="http://schemas.microsoft.com/office/drawing/2014/main" val="20001"/>
                    </a:ext>
                  </a:extLst>
                </a:gridCol>
              </a:tblGrid>
              <a:tr h="297525">
                <a:tc>
                  <a:txBody>
                    <a:bodyPr/>
                    <a:lstStyle/>
                    <a:p>
                      <a:pPr marL="0" marR="0" lvl="0" indent="0" algn="l" rtl="0">
                        <a:lnSpc>
                          <a:spcPct val="100000"/>
                        </a:lnSpc>
                        <a:spcBef>
                          <a:spcPts val="0"/>
                        </a:spcBef>
                        <a:spcAft>
                          <a:spcPts val="0"/>
                        </a:spcAft>
                        <a:buNone/>
                      </a:pPr>
                      <a:r>
                        <a:rPr lang="en-US" sz="1400" b="0" u="none" strike="noStrike" cap="none">
                          <a:solidFill>
                            <a:srgbClr val="000000"/>
                          </a:solidFill>
                          <a:latin typeface="Arial"/>
                          <a:ea typeface="Arial"/>
                          <a:cs typeface="Arial"/>
                          <a:sym typeface="Arial"/>
                        </a:rPr>
                        <a:t>Property</a:t>
                      </a:r>
                      <a:endParaRPr/>
                    </a:p>
                  </a:txBody>
                  <a:tcPr marL="91450" marR="91450" marT="45725" marB="45725"/>
                </a:tc>
                <a:tc>
                  <a:txBody>
                    <a:bodyPr/>
                    <a:lstStyle/>
                    <a:p>
                      <a:pPr marL="0" marR="0" lvl="0" indent="0" algn="l" rtl="0">
                        <a:lnSpc>
                          <a:spcPct val="100000"/>
                        </a:lnSpc>
                        <a:spcBef>
                          <a:spcPts val="0"/>
                        </a:spcBef>
                        <a:spcAft>
                          <a:spcPts val="0"/>
                        </a:spcAft>
                        <a:buNone/>
                      </a:pPr>
                      <a:r>
                        <a:rPr lang="en-US" sz="1400" b="0" u="none" strike="noStrike" cap="none">
                          <a:solidFill>
                            <a:srgbClr val="000000"/>
                          </a:solidFill>
                          <a:latin typeface="Arial"/>
                          <a:ea typeface="Arial"/>
                          <a:cs typeface="Arial"/>
                          <a:sym typeface="Arial"/>
                        </a:rPr>
                        <a:t>Definition</a:t>
                      </a:r>
                      <a:endParaRPr/>
                    </a:p>
                  </a:txBody>
                  <a:tcPr marL="91450" marR="91450" marT="45725" marB="45725"/>
                </a:tc>
                <a:extLst>
                  <a:ext uri="{0D108BD9-81ED-4DB2-BD59-A6C34878D82A}">
                    <a16:rowId xmlns:a16="http://schemas.microsoft.com/office/drawing/2014/main" val="10000"/>
                  </a:ext>
                </a:extLst>
              </a:tr>
              <a:tr h="719125">
                <a:tc>
                  <a:txBody>
                    <a:bodyPr/>
                    <a:lstStyle/>
                    <a:p>
                      <a:pPr marL="0" marR="0" lvl="0" indent="0" algn="l" rtl="0">
                        <a:lnSpc>
                          <a:spcPct val="100000"/>
                        </a:lnSpc>
                        <a:spcBef>
                          <a:spcPts val="0"/>
                        </a:spcBef>
                        <a:spcAft>
                          <a:spcPts val="0"/>
                        </a:spcAft>
                        <a:buNone/>
                      </a:pPr>
                      <a:r>
                        <a:rPr lang="en-US" sz="1400" b="0" u="none" strike="noStrike" cap="none">
                          <a:solidFill>
                            <a:srgbClr val="000000"/>
                          </a:solidFill>
                          <a:latin typeface="Arial"/>
                          <a:ea typeface="Arial"/>
                          <a:cs typeface="Arial"/>
                          <a:sym typeface="Arial"/>
                        </a:rPr>
                        <a:t>Status</a:t>
                      </a:r>
                      <a:endParaRPr/>
                    </a:p>
                  </a:txBody>
                  <a:tcPr marL="91450" marR="91450" marT="45725" marB="45725"/>
                </a:tc>
                <a:tc>
                  <a:txBody>
                    <a:bodyPr/>
                    <a:lstStyle/>
                    <a:p>
                      <a:pPr marL="0" marR="0" lvl="0" indent="0" algn="l" rtl="0">
                        <a:lnSpc>
                          <a:spcPct val="100000"/>
                        </a:lnSpc>
                        <a:spcBef>
                          <a:spcPts val="0"/>
                        </a:spcBef>
                        <a:spcAft>
                          <a:spcPts val="0"/>
                        </a:spcAft>
                        <a:buNone/>
                      </a:pPr>
                      <a:r>
                        <a:rPr lang="en-US" sz="1400" b="0" u="none" strike="noStrike" cap="none">
                          <a:solidFill>
                            <a:srgbClr val="000000"/>
                          </a:solidFill>
                          <a:latin typeface="Arial"/>
                          <a:ea typeface="Arial"/>
                          <a:cs typeface="Arial"/>
                          <a:sym typeface="Arial"/>
                        </a:rPr>
                        <a:t>A BatchStatus object that indicates the status of the execution. While running, the status is BatchStatus.STARTED. If it fails, the status is BatchStatus.FAILED. If it finishes successfully, the status is BatchStatus.COMPLETED.</a:t>
                      </a:r>
                      <a:endParaRPr/>
                    </a:p>
                  </a:txBody>
                  <a:tcPr marL="91450" marR="91450" marT="45725" marB="45725"/>
                </a:tc>
                <a:extLst>
                  <a:ext uri="{0D108BD9-81ED-4DB2-BD59-A6C34878D82A}">
                    <a16:rowId xmlns:a16="http://schemas.microsoft.com/office/drawing/2014/main" val="10001"/>
                  </a:ext>
                </a:extLst>
              </a:tr>
              <a:tr h="505800">
                <a:tc>
                  <a:txBody>
                    <a:bodyPr/>
                    <a:lstStyle/>
                    <a:p>
                      <a:pPr marL="0" marR="0" lvl="0" indent="0" algn="l" rtl="0">
                        <a:lnSpc>
                          <a:spcPct val="100000"/>
                        </a:lnSpc>
                        <a:spcBef>
                          <a:spcPts val="0"/>
                        </a:spcBef>
                        <a:spcAft>
                          <a:spcPts val="0"/>
                        </a:spcAft>
                        <a:buNone/>
                      </a:pPr>
                      <a:r>
                        <a:rPr lang="en-US" sz="1400" b="0" u="none" strike="noStrike" cap="none">
                          <a:solidFill>
                            <a:srgbClr val="000000"/>
                          </a:solidFill>
                          <a:latin typeface="Arial"/>
                          <a:ea typeface="Arial"/>
                          <a:cs typeface="Arial"/>
                          <a:sym typeface="Arial"/>
                        </a:rPr>
                        <a:t>startTime</a:t>
                      </a:r>
                      <a:endParaRPr/>
                    </a:p>
                  </a:txBody>
                  <a:tcPr marL="91450" marR="91450" marT="45725" marB="45725"/>
                </a:tc>
                <a:tc>
                  <a:txBody>
                    <a:bodyPr/>
                    <a:lstStyle/>
                    <a:p>
                      <a:pPr marL="0" marR="0" lvl="0" indent="0" algn="l" rtl="0">
                        <a:lnSpc>
                          <a:spcPct val="100000"/>
                        </a:lnSpc>
                        <a:spcBef>
                          <a:spcPts val="0"/>
                        </a:spcBef>
                        <a:spcAft>
                          <a:spcPts val="0"/>
                        </a:spcAft>
                        <a:buNone/>
                      </a:pPr>
                      <a:r>
                        <a:rPr lang="en-US" sz="1400" b="0" u="none" strike="noStrike" cap="none">
                          <a:solidFill>
                            <a:srgbClr val="000000"/>
                          </a:solidFill>
                          <a:latin typeface="Arial"/>
                          <a:ea typeface="Arial"/>
                          <a:cs typeface="Arial"/>
                          <a:sym typeface="Arial"/>
                        </a:rPr>
                        <a:t>A java.util.Date representing the current system time when the execution was started. This field is empty if the step has yet to start.</a:t>
                      </a:r>
                      <a:endParaRPr/>
                    </a:p>
                  </a:txBody>
                  <a:tcPr marL="91450" marR="91450" marT="45725" marB="45725"/>
                </a:tc>
                <a:extLst>
                  <a:ext uri="{0D108BD9-81ED-4DB2-BD59-A6C34878D82A}">
                    <a16:rowId xmlns:a16="http://schemas.microsoft.com/office/drawing/2014/main" val="10002"/>
                  </a:ext>
                </a:extLst>
              </a:tr>
              <a:tr h="586650">
                <a:tc>
                  <a:txBody>
                    <a:bodyPr/>
                    <a:lstStyle/>
                    <a:p>
                      <a:pPr marL="0" marR="0" lvl="0" indent="0" algn="l" rtl="0">
                        <a:lnSpc>
                          <a:spcPct val="100000"/>
                        </a:lnSpc>
                        <a:spcBef>
                          <a:spcPts val="0"/>
                        </a:spcBef>
                        <a:spcAft>
                          <a:spcPts val="0"/>
                        </a:spcAft>
                        <a:buNone/>
                      </a:pPr>
                      <a:r>
                        <a:rPr lang="en-US" sz="1400" b="0" u="none" strike="noStrike" cap="none">
                          <a:solidFill>
                            <a:srgbClr val="000000"/>
                          </a:solidFill>
                          <a:latin typeface="Arial"/>
                          <a:ea typeface="Arial"/>
                          <a:cs typeface="Arial"/>
                          <a:sym typeface="Arial"/>
                        </a:rPr>
                        <a:t>endTime</a:t>
                      </a:r>
                      <a:endParaRPr/>
                    </a:p>
                  </a:txBody>
                  <a:tcPr marL="91450" marR="91450" marT="45725" marB="45725"/>
                </a:tc>
                <a:tc>
                  <a:txBody>
                    <a:bodyPr/>
                    <a:lstStyle/>
                    <a:p>
                      <a:pPr marL="0" marR="0" lvl="0" indent="0" algn="l" rtl="0">
                        <a:lnSpc>
                          <a:spcPct val="100000"/>
                        </a:lnSpc>
                        <a:spcBef>
                          <a:spcPts val="0"/>
                        </a:spcBef>
                        <a:spcAft>
                          <a:spcPts val="0"/>
                        </a:spcAft>
                        <a:buNone/>
                      </a:pPr>
                      <a:r>
                        <a:rPr lang="en-US" sz="1400" b="0" u="none" strike="noStrike" cap="none">
                          <a:solidFill>
                            <a:srgbClr val="000000"/>
                          </a:solidFill>
                          <a:latin typeface="Arial"/>
                          <a:ea typeface="Arial"/>
                          <a:cs typeface="Arial"/>
                          <a:sym typeface="Arial"/>
                        </a:rPr>
                        <a:t>A java.util.Date representing the current system time when the execution finished, regardless of whether or not it was successful. This field is empty if the step has yet to exit.</a:t>
                      </a:r>
                      <a:endParaRPr/>
                    </a:p>
                  </a:txBody>
                  <a:tcPr marL="91450" marR="91450" marT="45725" marB="45725"/>
                </a:tc>
                <a:extLst>
                  <a:ext uri="{0D108BD9-81ED-4DB2-BD59-A6C34878D82A}">
                    <a16:rowId xmlns:a16="http://schemas.microsoft.com/office/drawing/2014/main" val="10003"/>
                  </a:ext>
                </a:extLst>
              </a:tr>
              <a:tr h="586650">
                <a:tc>
                  <a:txBody>
                    <a:bodyPr/>
                    <a:lstStyle/>
                    <a:p>
                      <a:pPr marL="0" marR="0" lvl="0" indent="0" algn="l" rtl="0">
                        <a:lnSpc>
                          <a:spcPct val="100000"/>
                        </a:lnSpc>
                        <a:spcBef>
                          <a:spcPts val="0"/>
                        </a:spcBef>
                        <a:spcAft>
                          <a:spcPts val="0"/>
                        </a:spcAft>
                        <a:buNone/>
                      </a:pPr>
                      <a:r>
                        <a:rPr lang="en-US" sz="1400" b="0" u="none" strike="noStrike" cap="none">
                          <a:solidFill>
                            <a:srgbClr val="000000"/>
                          </a:solidFill>
                          <a:latin typeface="Arial"/>
                          <a:ea typeface="Arial"/>
                          <a:cs typeface="Arial"/>
                          <a:sym typeface="Arial"/>
                        </a:rPr>
                        <a:t>exitStatus</a:t>
                      </a:r>
                      <a:endParaRPr/>
                    </a:p>
                  </a:txBody>
                  <a:tcPr marL="91450" marR="91450" marT="45725" marB="45725"/>
                </a:tc>
                <a:tc>
                  <a:txBody>
                    <a:bodyPr/>
                    <a:lstStyle/>
                    <a:p>
                      <a:pPr marL="0" marR="0" lvl="0" indent="0" algn="l" rtl="0">
                        <a:lnSpc>
                          <a:spcPct val="100000"/>
                        </a:lnSpc>
                        <a:spcBef>
                          <a:spcPts val="0"/>
                        </a:spcBef>
                        <a:spcAft>
                          <a:spcPts val="0"/>
                        </a:spcAft>
                        <a:buNone/>
                      </a:pPr>
                      <a:r>
                        <a:rPr lang="en-US" sz="1400" b="0" u="none" strike="noStrike" cap="none">
                          <a:solidFill>
                            <a:srgbClr val="000000"/>
                          </a:solidFill>
                          <a:latin typeface="Arial"/>
                          <a:ea typeface="Arial"/>
                          <a:cs typeface="Arial"/>
                          <a:sym typeface="Arial"/>
                        </a:rPr>
                        <a:t>The ExitStatus indicating the result of the execution. It is most important, because it contains an exit code that is returned to the caller. See chapter 5 for more details. This field is empty if the job has yet to exit.</a:t>
                      </a:r>
                      <a:endParaRPr/>
                    </a:p>
                  </a:txBody>
                  <a:tcPr marL="91450" marR="91450" marT="45725" marB="45725"/>
                </a:tc>
                <a:extLst>
                  <a:ext uri="{0D108BD9-81ED-4DB2-BD59-A6C34878D82A}">
                    <a16:rowId xmlns:a16="http://schemas.microsoft.com/office/drawing/2014/main" val="10004"/>
                  </a:ext>
                </a:extLst>
              </a:tr>
              <a:tr h="321725">
                <a:tc>
                  <a:txBody>
                    <a:bodyPr/>
                    <a:lstStyle/>
                    <a:p>
                      <a:pPr marL="0" marR="0" lvl="0" indent="0" algn="l" rtl="0">
                        <a:lnSpc>
                          <a:spcPct val="100000"/>
                        </a:lnSpc>
                        <a:spcBef>
                          <a:spcPts val="0"/>
                        </a:spcBef>
                        <a:spcAft>
                          <a:spcPts val="0"/>
                        </a:spcAft>
                        <a:buNone/>
                      </a:pPr>
                      <a:r>
                        <a:rPr lang="en-US" sz="1400" b="0" u="none" strike="noStrike" cap="none">
                          <a:solidFill>
                            <a:srgbClr val="000000"/>
                          </a:solidFill>
                          <a:latin typeface="Arial"/>
                          <a:ea typeface="Arial"/>
                          <a:cs typeface="Arial"/>
                          <a:sym typeface="Arial"/>
                        </a:rPr>
                        <a:t>executionContext</a:t>
                      </a:r>
                      <a:endParaRPr/>
                    </a:p>
                  </a:txBody>
                  <a:tcPr marL="91450" marR="91450" marT="45725" marB="45725"/>
                </a:tc>
                <a:tc>
                  <a:txBody>
                    <a:bodyPr/>
                    <a:lstStyle/>
                    <a:p>
                      <a:pPr marL="0" marR="0" lvl="0" indent="0" algn="l" rtl="0">
                        <a:lnSpc>
                          <a:spcPct val="100000"/>
                        </a:lnSpc>
                        <a:spcBef>
                          <a:spcPts val="0"/>
                        </a:spcBef>
                        <a:spcAft>
                          <a:spcPts val="0"/>
                        </a:spcAft>
                        <a:buNone/>
                      </a:pPr>
                      <a:r>
                        <a:rPr lang="en-US" sz="1400" b="0" u="none" strike="noStrike" cap="none">
                          <a:solidFill>
                            <a:srgbClr val="000000"/>
                          </a:solidFill>
                          <a:latin typeface="Arial"/>
                          <a:ea typeface="Arial"/>
                          <a:cs typeface="Arial"/>
                          <a:sym typeface="Arial"/>
                        </a:rPr>
                        <a:t>The "property bag" containing any user data that needs to be persisted between executions.</a:t>
                      </a:r>
                      <a:endParaRPr/>
                    </a:p>
                  </a:txBody>
                  <a:tcPr marL="91450" marR="91450" marT="45725" marB="45725"/>
                </a:tc>
                <a:extLst>
                  <a:ext uri="{0D108BD9-81ED-4DB2-BD59-A6C34878D82A}">
                    <a16:rowId xmlns:a16="http://schemas.microsoft.com/office/drawing/2014/main" val="10005"/>
                  </a:ext>
                </a:extLst>
              </a:tr>
              <a:tr h="321725">
                <a:tc>
                  <a:txBody>
                    <a:bodyPr/>
                    <a:lstStyle/>
                    <a:p>
                      <a:pPr marL="0" marR="0" lvl="0" indent="0" algn="l" rtl="0">
                        <a:lnSpc>
                          <a:spcPct val="100000"/>
                        </a:lnSpc>
                        <a:spcBef>
                          <a:spcPts val="0"/>
                        </a:spcBef>
                        <a:spcAft>
                          <a:spcPts val="0"/>
                        </a:spcAft>
                        <a:buNone/>
                      </a:pPr>
                      <a:r>
                        <a:rPr lang="en-US" sz="1400" b="0" u="none" strike="noStrike" cap="none">
                          <a:solidFill>
                            <a:srgbClr val="000000"/>
                          </a:solidFill>
                          <a:latin typeface="Arial"/>
                          <a:ea typeface="Arial"/>
                          <a:cs typeface="Arial"/>
                          <a:sym typeface="Arial"/>
                        </a:rPr>
                        <a:t>readCount</a:t>
                      </a:r>
                      <a:endParaRPr/>
                    </a:p>
                  </a:txBody>
                  <a:tcPr marL="91450" marR="91450" marT="45725" marB="45725"/>
                </a:tc>
                <a:tc>
                  <a:txBody>
                    <a:bodyPr/>
                    <a:lstStyle/>
                    <a:p>
                      <a:pPr marL="0" marR="0" lvl="0" indent="0" algn="l" rtl="0">
                        <a:lnSpc>
                          <a:spcPct val="100000"/>
                        </a:lnSpc>
                        <a:spcBef>
                          <a:spcPts val="0"/>
                        </a:spcBef>
                        <a:spcAft>
                          <a:spcPts val="0"/>
                        </a:spcAft>
                        <a:buNone/>
                      </a:pPr>
                      <a:r>
                        <a:rPr lang="en-US" sz="1400" b="0" u="none" strike="noStrike" cap="none">
                          <a:solidFill>
                            <a:srgbClr val="000000"/>
                          </a:solidFill>
                          <a:latin typeface="Arial"/>
                          <a:ea typeface="Arial"/>
                          <a:cs typeface="Arial"/>
                          <a:sym typeface="Arial"/>
                        </a:rPr>
                        <a:t>The number of items that have been successfully read.</a:t>
                      </a:r>
                      <a:endParaRPr/>
                    </a:p>
                  </a:txBody>
                  <a:tcPr marL="91450" marR="91450" marT="45725" marB="45725"/>
                </a:tc>
                <a:extLst>
                  <a:ext uri="{0D108BD9-81ED-4DB2-BD59-A6C34878D82A}">
                    <a16:rowId xmlns:a16="http://schemas.microsoft.com/office/drawing/2014/main" val="10006"/>
                  </a:ext>
                </a:extLst>
              </a:tr>
              <a:tr h="321725">
                <a:tc>
                  <a:txBody>
                    <a:bodyPr/>
                    <a:lstStyle/>
                    <a:p>
                      <a:pPr marL="0" marR="0" lvl="0" indent="0" algn="l" rtl="0">
                        <a:lnSpc>
                          <a:spcPct val="100000"/>
                        </a:lnSpc>
                        <a:spcBef>
                          <a:spcPts val="0"/>
                        </a:spcBef>
                        <a:spcAft>
                          <a:spcPts val="0"/>
                        </a:spcAft>
                        <a:buNone/>
                      </a:pPr>
                      <a:r>
                        <a:rPr lang="en-US" sz="1400" b="0" u="none" strike="noStrike" cap="none">
                          <a:solidFill>
                            <a:srgbClr val="000000"/>
                          </a:solidFill>
                          <a:latin typeface="Arial"/>
                          <a:ea typeface="Arial"/>
                          <a:cs typeface="Arial"/>
                          <a:sym typeface="Arial"/>
                        </a:rPr>
                        <a:t>writeCount</a:t>
                      </a:r>
                      <a:endParaRPr/>
                    </a:p>
                  </a:txBody>
                  <a:tcPr marL="91450" marR="91450" marT="45725" marB="45725"/>
                </a:tc>
                <a:tc>
                  <a:txBody>
                    <a:bodyPr/>
                    <a:lstStyle/>
                    <a:p>
                      <a:pPr marL="0" marR="0" lvl="0" indent="0" algn="l" rtl="0">
                        <a:lnSpc>
                          <a:spcPct val="100000"/>
                        </a:lnSpc>
                        <a:spcBef>
                          <a:spcPts val="0"/>
                        </a:spcBef>
                        <a:spcAft>
                          <a:spcPts val="0"/>
                        </a:spcAft>
                        <a:buNone/>
                      </a:pPr>
                      <a:r>
                        <a:rPr lang="en-US" sz="1400" b="0" u="none" strike="noStrike" cap="none">
                          <a:solidFill>
                            <a:srgbClr val="000000"/>
                          </a:solidFill>
                          <a:latin typeface="Arial"/>
                          <a:ea typeface="Arial"/>
                          <a:cs typeface="Arial"/>
                          <a:sym typeface="Arial"/>
                        </a:rPr>
                        <a:t>The number of items that have been successfully written.</a:t>
                      </a:r>
                      <a:endParaRPr/>
                    </a:p>
                  </a:txBody>
                  <a:tcPr marL="91450" marR="91450" marT="45725" marB="45725"/>
                </a:tc>
                <a:extLst>
                  <a:ext uri="{0D108BD9-81ED-4DB2-BD59-A6C34878D82A}">
                    <a16:rowId xmlns:a16="http://schemas.microsoft.com/office/drawing/2014/main" val="10007"/>
                  </a:ext>
                </a:extLst>
              </a:tr>
              <a:tr h="321725">
                <a:tc>
                  <a:txBody>
                    <a:bodyPr/>
                    <a:lstStyle/>
                    <a:p>
                      <a:pPr marL="0" marR="0" lvl="0" indent="0" algn="l" rtl="0">
                        <a:lnSpc>
                          <a:spcPct val="100000"/>
                        </a:lnSpc>
                        <a:spcBef>
                          <a:spcPts val="0"/>
                        </a:spcBef>
                        <a:spcAft>
                          <a:spcPts val="0"/>
                        </a:spcAft>
                        <a:buNone/>
                      </a:pPr>
                      <a:r>
                        <a:rPr lang="en-US" sz="1400" b="0" u="none" strike="noStrike" cap="none">
                          <a:solidFill>
                            <a:srgbClr val="000000"/>
                          </a:solidFill>
                          <a:latin typeface="Arial"/>
                          <a:ea typeface="Arial"/>
                          <a:cs typeface="Arial"/>
                          <a:sym typeface="Arial"/>
                        </a:rPr>
                        <a:t>commitCount</a:t>
                      </a:r>
                      <a:endParaRPr/>
                    </a:p>
                  </a:txBody>
                  <a:tcPr marL="91450" marR="91450" marT="45725" marB="45725"/>
                </a:tc>
                <a:tc>
                  <a:txBody>
                    <a:bodyPr/>
                    <a:lstStyle/>
                    <a:p>
                      <a:pPr marL="0" marR="0" lvl="0" indent="0" algn="l" rtl="0">
                        <a:lnSpc>
                          <a:spcPct val="100000"/>
                        </a:lnSpc>
                        <a:spcBef>
                          <a:spcPts val="0"/>
                        </a:spcBef>
                        <a:spcAft>
                          <a:spcPts val="0"/>
                        </a:spcAft>
                        <a:buNone/>
                      </a:pPr>
                      <a:r>
                        <a:rPr lang="en-US" sz="1400" b="0" u="none" strike="noStrike" cap="none">
                          <a:solidFill>
                            <a:srgbClr val="000000"/>
                          </a:solidFill>
                          <a:latin typeface="Arial"/>
                          <a:ea typeface="Arial"/>
                          <a:cs typeface="Arial"/>
                          <a:sym typeface="Arial"/>
                        </a:rPr>
                        <a:t>The number of transactions that have been committed for this execution.</a:t>
                      </a:r>
                      <a:endParaRPr/>
                    </a:p>
                  </a:txBody>
                  <a:tcPr marL="91450" marR="91450" marT="45725" marB="45725"/>
                </a:tc>
                <a:extLst>
                  <a:ext uri="{0D108BD9-81ED-4DB2-BD59-A6C34878D82A}">
                    <a16:rowId xmlns:a16="http://schemas.microsoft.com/office/drawing/2014/main" val="10008"/>
                  </a:ext>
                </a:extLst>
              </a:tr>
              <a:tr h="321725">
                <a:tc>
                  <a:txBody>
                    <a:bodyPr/>
                    <a:lstStyle/>
                    <a:p>
                      <a:pPr marL="0" marR="0" lvl="0" indent="0" algn="l" rtl="0">
                        <a:lnSpc>
                          <a:spcPct val="100000"/>
                        </a:lnSpc>
                        <a:spcBef>
                          <a:spcPts val="0"/>
                        </a:spcBef>
                        <a:spcAft>
                          <a:spcPts val="0"/>
                        </a:spcAft>
                        <a:buNone/>
                      </a:pPr>
                      <a:r>
                        <a:rPr lang="en-US" sz="1400" b="0" u="none" strike="noStrike" cap="none">
                          <a:solidFill>
                            <a:srgbClr val="000000"/>
                          </a:solidFill>
                          <a:latin typeface="Arial"/>
                          <a:ea typeface="Arial"/>
                          <a:cs typeface="Arial"/>
                          <a:sym typeface="Arial"/>
                        </a:rPr>
                        <a:t>rollbackCount</a:t>
                      </a:r>
                      <a:endParaRPr/>
                    </a:p>
                  </a:txBody>
                  <a:tcPr marL="91450" marR="91450" marT="45725" marB="45725"/>
                </a:tc>
                <a:tc>
                  <a:txBody>
                    <a:bodyPr/>
                    <a:lstStyle/>
                    <a:p>
                      <a:pPr marL="0" marR="0" lvl="0" indent="0" algn="l" rtl="0">
                        <a:lnSpc>
                          <a:spcPct val="100000"/>
                        </a:lnSpc>
                        <a:spcBef>
                          <a:spcPts val="0"/>
                        </a:spcBef>
                        <a:spcAft>
                          <a:spcPts val="0"/>
                        </a:spcAft>
                        <a:buNone/>
                      </a:pPr>
                      <a:r>
                        <a:rPr lang="en-US" sz="1400" b="0" u="none" strike="noStrike" cap="none">
                          <a:solidFill>
                            <a:srgbClr val="000000"/>
                          </a:solidFill>
                          <a:latin typeface="Arial"/>
                          <a:ea typeface="Arial"/>
                          <a:cs typeface="Arial"/>
                          <a:sym typeface="Arial"/>
                        </a:rPr>
                        <a:t>The number of times the business transaction controlled by the Step has been rolled back.</a:t>
                      </a:r>
                      <a:endParaRPr/>
                    </a:p>
                  </a:txBody>
                  <a:tcPr marL="91450" marR="91450" marT="45725" marB="45725"/>
                </a:tc>
                <a:extLst>
                  <a:ext uri="{0D108BD9-81ED-4DB2-BD59-A6C34878D82A}">
                    <a16:rowId xmlns:a16="http://schemas.microsoft.com/office/drawing/2014/main" val="10009"/>
                  </a:ext>
                </a:extLst>
              </a:tr>
              <a:tr h="321725">
                <a:tc>
                  <a:txBody>
                    <a:bodyPr/>
                    <a:lstStyle/>
                    <a:p>
                      <a:pPr marL="0" marR="0" lvl="0" indent="0" algn="l" rtl="0">
                        <a:lnSpc>
                          <a:spcPct val="100000"/>
                        </a:lnSpc>
                        <a:spcBef>
                          <a:spcPts val="0"/>
                        </a:spcBef>
                        <a:spcAft>
                          <a:spcPts val="0"/>
                        </a:spcAft>
                        <a:buNone/>
                      </a:pPr>
                      <a:r>
                        <a:rPr lang="en-US" sz="1400" b="0" u="none" strike="noStrike" cap="none">
                          <a:solidFill>
                            <a:srgbClr val="000000"/>
                          </a:solidFill>
                          <a:latin typeface="Arial"/>
                          <a:ea typeface="Arial"/>
                          <a:cs typeface="Arial"/>
                          <a:sym typeface="Arial"/>
                        </a:rPr>
                        <a:t>readSkipCount</a:t>
                      </a:r>
                      <a:endParaRPr/>
                    </a:p>
                  </a:txBody>
                  <a:tcPr marL="91450" marR="91450" marT="45725" marB="45725"/>
                </a:tc>
                <a:tc>
                  <a:txBody>
                    <a:bodyPr/>
                    <a:lstStyle/>
                    <a:p>
                      <a:pPr marL="0" marR="0" lvl="0" indent="0" algn="l" rtl="0">
                        <a:lnSpc>
                          <a:spcPct val="100000"/>
                        </a:lnSpc>
                        <a:spcBef>
                          <a:spcPts val="0"/>
                        </a:spcBef>
                        <a:spcAft>
                          <a:spcPts val="0"/>
                        </a:spcAft>
                        <a:buNone/>
                      </a:pPr>
                      <a:r>
                        <a:rPr lang="en-US" sz="1400" b="0" u="none" strike="noStrike" cap="none">
                          <a:solidFill>
                            <a:srgbClr val="000000"/>
                          </a:solidFill>
                          <a:latin typeface="Arial"/>
                          <a:ea typeface="Arial"/>
                          <a:cs typeface="Arial"/>
                          <a:sym typeface="Arial"/>
                        </a:rPr>
                        <a:t>The number of times read has failed, resulting in a skipped item.</a:t>
                      </a:r>
                      <a:endParaRPr/>
                    </a:p>
                  </a:txBody>
                  <a:tcPr marL="91450" marR="91450" marT="45725" marB="45725"/>
                </a:tc>
                <a:extLst>
                  <a:ext uri="{0D108BD9-81ED-4DB2-BD59-A6C34878D82A}">
                    <a16:rowId xmlns:a16="http://schemas.microsoft.com/office/drawing/2014/main" val="10010"/>
                  </a:ext>
                </a:extLst>
              </a:tr>
              <a:tr h="321725">
                <a:tc>
                  <a:txBody>
                    <a:bodyPr/>
                    <a:lstStyle/>
                    <a:p>
                      <a:pPr marL="0" marR="0" lvl="0" indent="0" algn="l" rtl="0">
                        <a:lnSpc>
                          <a:spcPct val="100000"/>
                        </a:lnSpc>
                        <a:spcBef>
                          <a:spcPts val="0"/>
                        </a:spcBef>
                        <a:spcAft>
                          <a:spcPts val="0"/>
                        </a:spcAft>
                        <a:buNone/>
                      </a:pPr>
                      <a:r>
                        <a:rPr lang="en-US" sz="1400" b="0" u="none" strike="noStrike" cap="none">
                          <a:solidFill>
                            <a:srgbClr val="000000"/>
                          </a:solidFill>
                          <a:latin typeface="Arial"/>
                          <a:ea typeface="Arial"/>
                          <a:cs typeface="Arial"/>
                          <a:sym typeface="Arial"/>
                        </a:rPr>
                        <a:t>processSkipCount</a:t>
                      </a:r>
                      <a:endParaRPr/>
                    </a:p>
                  </a:txBody>
                  <a:tcPr marL="91450" marR="91450" marT="45725" marB="45725"/>
                </a:tc>
                <a:tc>
                  <a:txBody>
                    <a:bodyPr/>
                    <a:lstStyle/>
                    <a:p>
                      <a:pPr marL="0" marR="0" lvl="0" indent="0" algn="l" rtl="0">
                        <a:lnSpc>
                          <a:spcPct val="100000"/>
                        </a:lnSpc>
                        <a:spcBef>
                          <a:spcPts val="0"/>
                        </a:spcBef>
                        <a:spcAft>
                          <a:spcPts val="0"/>
                        </a:spcAft>
                        <a:buNone/>
                      </a:pPr>
                      <a:r>
                        <a:rPr lang="en-US" sz="1400" b="0" u="none" strike="noStrike" cap="none">
                          <a:solidFill>
                            <a:srgbClr val="000000"/>
                          </a:solidFill>
                          <a:latin typeface="Arial"/>
                          <a:ea typeface="Arial"/>
                          <a:cs typeface="Arial"/>
                          <a:sym typeface="Arial"/>
                        </a:rPr>
                        <a:t>The number of times process has failed, resulting in a skipped item.</a:t>
                      </a:r>
                      <a:endParaRPr/>
                    </a:p>
                  </a:txBody>
                  <a:tcPr marL="91450" marR="91450" marT="45725" marB="45725"/>
                </a:tc>
                <a:extLst>
                  <a:ext uri="{0D108BD9-81ED-4DB2-BD59-A6C34878D82A}">
                    <a16:rowId xmlns:a16="http://schemas.microsoft.com/office/drawing/2014/main" val="10011"/>
                  </a:ext>
                </a:extLst>
              </a:tr>
              <a:tr h="321725">
                <a:tc>
                  <a:txBody>
                    <a:bodyPr/>
                    <a:lstStyle/>
                    <a:p>
                      <a:pPr marL="0" marR="0" lvl="0" indent="0" algn="l" rtl="0">
                        <a:lnSpc>
                          <a:spcPct val="100000"/>
                        </a:lnSpc>
                        <a:spcBef>
                          <a:spcPts val="0"/>
                        </a:spcBef>
                        <a:spcAft>
                          <a:spcPts val="0"/>
                        </a:spcAft>
                        <a:buNone/>
                      </a:pPr>
                      <a:r>
                        <a:rPr lang="en-US" sz="1400" b="0" u="none" strike="noStrike" cap="none">
                          <a:solidFill>
                            <a:srgbClr val="000000"/>
                          </a:solidFill>
                          <a:latin typeface="Arial"/>
                          <a:ea typeface="Arial"/>
                          <a:cs typeface="Arial"/>
                          <a:sym typeface="Arial"/>
                        </a:rPr>
                        <a:t>filterCount</a:t>
                      </a:r>
                      <a:endParaRPr/>
                    </a:p>
                  </a:txBody>
                  <a:tcPr marL="91450" marR="91450" marT="45725" marB="45725"/>
                </a:tc>
                <a:tc>
                  <a:txBody>
                    <a:bodyPr/>
                    <a:lstStyle/>
                    <a:p>
                      <a:pPr marL="0" marR="0" lvl="0" indent="0" algn="l" rtl="0">
                        <a:lnSpc>
                          <a:spcPct val="100000"/>
                        </a:lnSpc>
                        <a:spcBef>
                          <a:spcPts val="0"/>
                        </a:spcBef>
                        <a:spcAft>
                          <a:spcPts val="0"/>
                        </a:spcAft>
                        <a:buNone/>
                      </a:pPr>
                      <a:r>
                        <a:rPr lang="en-US" sz="1400" b="0" u="none" strike="noStrike" cap="none">
                          <a:solidFill>
                            <a:srgbClr val="000000"/>
                          </a:solidFill>
                          <a:latin typeface="Arial"/>
                          <a:ea typeface="Arial"/>
                          <a:cs typeface="Arial"/>
                          <a:sym typeface="Arial"/>
                        </a:rPr>
                        <a:t>The number of items that have been 'filtered' by the ItemProcessor.</a:t>
                      </a:r>
                      <a:endParaRPr/>
                    </a:p>
                  </a:txBody>
                  <a:tcPr marL="91450" marR="91450" marT="45725" marB="45725"/>
                </a:tc>
                <a:extLst>
                  <a:ext uri="{0D108BD9-81ED-4DB2-BD59-A6C34878D82A}">
                    <a16:rowId xmlns:a16="http://schemas.microsoft.com/office/drawing/2014/main" val="10012"/>
                  </a:ext>
                </a:extLst>
              </a:tr>
              <a:tr h="321725">
                <a:tc>
                  <a:txBody>
                    <a:bodyPr/>
                    <a:lstStyle/>
                    <a:p>
                      <a:pPr marL="0" marR="0" lvl="0" indent="0" algn="l" rtl="0">
                        <a:lnSpc>
                          <a:spcPct val="100000"/>
                        </a:lnSpc>
                        <a:spcBef>
                          <a:spcPts val="0"/>
                        </a:spcBef>
                        <a:spcAft>
                          <a:spcPts val="0"/>
                        </a:spcAft>
                        <a:buNone/>
                      </a:pPr>
                      <a:r>
                        <a:rPr lang="en-US" sz="1400" b="0" u="none" strike="noStrike" cap="none">
                          <a:solidFill>
                            <a:srgbClr val="000000"/>
                          </a:solidFill>
                          <a:latin typeface="Arial"/>
                          <a:ea typeface="Arial"/>
                          <a:cs typeface="Arial"/>
                          <a:sym typeface="Arial"/>
                        </a:rPr>
                        <a:t>writeSkipCount</a:t>
                      </a:r>
                      <a:endParaRPr/>
                    </a:p>
                  </a:txBody>
                  <a:tcPr marL="91450" marR="91450" marT="45725" marB="45725"/>
                </a:tc>
                <a:tc>
                  <a:txBody>
                    <a:bodyPr/>
                    <a:lstStyle/>
                    <a:p>
                      <a:pPr marL="0" marR="0" lvl="0" indent="0" algn="l" rtl="0">
                        <a:lnSpc>
                          <a:spcPct val="100000"/>
                        </a:lnSpc>
                        <a:spcBef>
                          <a:spcPts val="0"/>
                        </a:spcBef>
                        <a:spcAft>
                          <a:spcPts val="0"/>
                        </a:spcAft>
                        <a:buNone/>
                      </a:pPr>
                      <a:r>
                        <a:rPr lang="en-US" sz="1400" b="0" u="none" strike="noStrike" cap="none">
                          <a:solidFill>
                            <a:srgbClr val="000000"/>
                          </a:solidFill>
                          <a:latin typeface="Arial"/>
                          <a:ea typeface="Arial"/>
                          <a:cs typeface="Arial"/>
                          <a:sym typeface="Arial"/>
                        </a:rPr>
                        <a:t>The number of times write has failed, resulting in a skipped item.</a:t>
                      </a:r>
                      <a:endParaRPr/>
                    </a:p>
                  </a:txBody>
                  <a:tcPr marL="91450" marR="91450" marT="45725" marB="45725"/>
                </a:tc>
                <a:extLst>
                  <a:ext uri="{0D108BD9-81ED-4DB2-BD59-A6C34878D82A}">
                    <a16:rowId xmlns:a16="http://schemas.microsoft.com/office/drawing/2014/main" val="10013"/>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43"/>
        <p:cNvGrpSpPr/>
        <p:nvPr/>
      </p:nvGrpSpPr>
      <p:grpSpPr>
        <a:xfrm>
          <a:off x="0" y="0"/>
          <a:ext cx="0" cy="0"/>
          <a:chOff x="0" y="0"/>
          <a:chExt cx="0" cy="0"/>
        </a:xfrm>
      </p:grpSpPr>
      <p:sp>
        <p:nvSpPr>
          <p:cNvPr id="744" name="Google Shape;744;p66"/>
          <p:cNvSpPr txBox="1">
            <a:spLocks noGrp="1"/>
          </p:cNvSpPr>
          <p:nvPr>
            <p:ph type="body" idx="1"/>
          </p:nvPr>
        </p:nvSpPr>
        <p:spPr>
          <a:xfrm>
            <a:off x="1" y="1600201"/>
            <a:ext cx="5866360" cy="4572000"/>
          </a:xfrm>
          <a:prstGeom prst="rect">
            <a:avLst/>
          </a:prstGeom>
          <a:solidFill>
            <a:schemeClr val="lt2"/>
          </a:solidFill>
          <a:ln>
            <a:noFill/>
          </a:ln>
        </p:spPr>
        <p:txBody>
          <a:bodyPr spcFirstLastPara="1" wrap="square" lIns="594350" tIns="1371600" rIns="548625" bIns="0" anchor="t" anchorCtr="0">
            <a:noAutofit/>
          </a:bodyPr>
          <a:lstStyle/>
          <a:p>
            <a:pPr marL="457200" lvl="0" indent="-331470" algn="l" rtl="0">
              <a:lnSpc>
                <a:spcPct val="100000"/>
              </a:lnSpc>
              <a:spcBef>
                <a:spcPts val="600"/>
              </a:spcBef>
              <a:spcAft>
                <a:spcPts val="0"/>
              </a:spcAft>
              <a:buSzPts val="1620"/>
              <a:buChar char="​"/>
            </a:pPr>
            <a:r>
              <a:rPr lang="en-US" sz="1200"/>
              <a:t>Automated processing of large volumes of data without user interaction. Typically time-based - such as month-end calculations, notices, or correspondence.</a:t>
            </a:r>
            <a:endParaRPr/>
          </a:p>
          <a:p>
            <a:pPr marL="457200" lvl="0" indent="-331470" algn="l" rtl="0">
              <a:lnSpc>
                <a:spcPct val="100000"/>
              </a:lnSpc>
              <a:spcBef>
                <a:spcPts val="2400"/>
              </a:spcBef>
              <a:spcAft>
                <a:spcPts val="0"/>
              </a:spcAft>
              <a:buSzPts val="1620"/>
              <a:buChar char="​"/>
            </a:pPr>
            <a:r>
              <a:rPr lang="en-US" sz="1200"/>
              <a:t>Periodic application of complex business rules processed repetitively across very large data sets (for example, insurance benefit determination or rate adjustments).</a:t>
            </a:r>
            <a:endParaRPr/>
          </a:p>
          <a:p>
            <a:pPr marL="457200" lvl="0" indent="-331470" algn="l" rtl="0">
              <a:lnSpc>
                <a:spcPct val="100000"/>
              </a:lnSpc>
              <a:spcBef>
                <a:spcPts val="2400"/>
              </a:spcBef>
              <a:spcAft>
                <a:spcPts val="0"/>
              </a:spcAft>
              <a:buSzPts val="1620"/>
              <a:buChar char="​"/>
            </a:pPr>
            <a:r>
              <a:rPr lang="en-US" sz="1200"/>
              <a:t>Integration of information from internal and external systems requiring formatting, validation, and processing in a transactional manner into the system of record. Used to process billions of transactions every day for enterprises.</a:t>
            </a:r>
            <a:endParaRPr/>
          </a:p>
          <a:p>
            <a:pPr marL="457200" lvl="0" indent="-228600" algn="l" rtl="0">
              <a:lnSpc>
                <a:spcPct val="100000"/>
              </a:lnSpc>
              <a:spcBef>
                <a:spcPts val="2400"/>
              </a:spcBef>
              <a:spcAft>
                <a:spcPts val="0"/>
              </a:spcAft>
              <a:buSzPts val="1620"/>
              <a:buNone/>
            </a:pPr>
            <a:endParaRPr sz="1200"/>
          </a:p>
        </p:txBody>
      </p:sp>
      <p:sp>
        <p:nvSpPr>
          <p:cNvPr id="745" name="Google Shape;745;p66"/>
          <p:cNvSpPr txBox="1">
            <a:spLocks noGrp="1"/>
          </p:cNvSpPr>
          <p:nvPr>
            <p:ph type="body" idx="2"/>
          </p:nvPr>
        </p:nvSpPr>
        <p:spPr>
          <a:xfrm>
            <a:off x="6323381" y="1600201"/>
            <a:ext cx="5865445" cy="4572000"/>
          </a:xfrm>
          <a:prstGeom prst="rect">
            <a:avLst/>
          </a:prstGeom>
          <a:solidFill>
            <a:schemeClr val="lt2"/>
          </a:solidFill>
          <a:ln>
            <a:noFill/>
          </a:ln>
        </p:spPr>
        <p:txBody>
          <a:bodyPr spcFirstLastPara="1" wrap="square" lIns="548625" tIns="1371600" rIns="548625" bIns="0" anchor="t" anchorCtr="0">
            <a:noAutofit/>
          </a:bodyPr>
          <a:lstStyle/>
          <a:p>
            <a:pPr marL="457200" lvl="0" indent="-331470" algn="l" rtl="0">
              <a:lnSpc>
                <a:spcPct val="100000"/>
              </a:lnSpc>
              <a:spcBef>
                <a:spcPts val="600"/>
              </a:spcBef>
              <a:spcAft>
                <a:spcPts val="0"/>
              </a:spcAft>
              <a:buSzPts val="1620"/>
              <a:buChar char="​"/>
            </a:pPr>
            <a:r>
              <a:rPr lang="en-US" sz="1200"/>
              <a:t>Traditional applications which run for an extended period (for ever if possible!) interacting either with end-users or with other systems.</a:t>
            </a:r>
            <a:endParaRPr/>
          </a:p>
          <a:p>
            <a:pPr marL="457200" lvl="0" indent="-331470" algn="l" rtl="0">
              <a:lnSpc>
                <a:spcPct val="100000"/>
              </a:lnSpc>
              <a:spcBef>
                <a:spcPts val="2400"/>
              </a:spcBef>
              <a:spcAft>
                <a:spcPts val="0"/>
              </a:spcAft>
              <a:buSzPts val="1620"/>
              <a:buChar char="​"/>
            </a:pPr>
            <a:r>
              <a:rPr lang="en-US" sz="1200"/>
              <a:t>May be stateless, or may have complex state which is not easily captured.</a:t>
            </a:r>
            <a:endParaRPr/>
          </a:p>
          <a:p>
            <a:pPr marL="457200" lvl="0" indent="-331470" algn="l" rtl="0">
              <a:lnSpc>
                <a:spcPct val="100000"/>
              </a:lnSpc>
              <a:spcBef>
                <a:spcPts val="2400"/>
              </a:spcBef>
              <a:spcAft>
                <a:spcPts val="0"/>
              </a:spcAft>
              <a:buSzPts val="1620"/>
              <a:buChar char="​"/>
            </a:pPr>
            <a:r>
              <a:rPr lang="en-US" sz="1200"/>
              <a:t>If the application dies, there may be no concept of “picking up where it left off”.</a:t>
            </a:r>
            <a:endParaRPr/>
          </a:p>
        </p:txBody>
      </p:sp>
      <p:sp>
        <p:nvSpPr>
          <p:cNvPr id="746" name="Google Shape;746;p66"/>
          <p:cNvSpPr txBox="1">
            <a:spLocks noGrp="1"/>
          </p:cNvSpPr>
          <p:nvPr>
            <p:ph type="body" idx="3"/>
          </p:nvPr>
        </p:nvSpPr>
        <p:spPr>
          <a:xfrm>
            <a:off x="0" y="1806122"/>
            <a:ext cx="5637213" cy="911225"/>
          </a:xfrm>
          <a:prstGeom prst="rect">
            <a:avLst/>
          </a:prstGeom>
          <a:solidFill>
            <a:schemeClr val="accent4"/>
          </a:solidFill>
          <a:ln>
            <a:noFill/>
          </a:ln>
        </p:spPr>
        <p:txBody>
          <a:bodyPr spcFirstLastPara="1" wrap="square" lIns="594350" tIns="91425" rIns="457200" bIns="91425" anchor="ctr" anchorCtr="0">
            <a:noAutofit/>
          </a:bodyPr>
          <a:lstStyle/>
          <a:p>
            <a:pPr marL="457200" lvl="0" indent="-342900" algn="l" rtl="0">
              <a:lnSpc>
                <a:spcPct val="100000"/>
              </a:lnSpc>
              <a:spcBef>
                <a:spcPts val="1800"/>
              </a:spcBef>
              <a:spcAft>
                <a:spcPts val="0"/>
              </a:spcAft>
              <a:buSzPts val="1800"/>
              <a:buChar char="​"/>
            </a:pPr>
            <a:r>
              <a:rPr lang="en-US"/>
              <a:t>Batch Processing</a:t>
            </a:r>
            <a:endParaRPr/>
          </a:p>
        </p:txBody>
      </p:sp>
      <p:sp>
        <p:nvSpPr>
          <p:cNvPr id="747" name="Google Shape;747;p66"/>
          <p:cNvSpPr txBox="1">
            <a:spLocks noGrp="1"/>
          </p:cNvSpPr>
          <p:nvPr>
            <p:ph type="body" idx="4"/>
          </p:nvPr>
        </p:nvSpPr>
        <p:spPr>
          <a:xfrm>
            <a:off x="6551613" y="1806122"/>
            <a:ext cx="5637212" cy="911225"/>
          </a:xfrm>
          <a:prstGeom prst="rect">
            <a:avLst/>
          </a:prstGeom>
          <a:solidFill>
            <a:schemeClr val="accent1"/>
          </a:solidFill>
          <a:ln>
            <a:noFill/>
          </a:ln>
        </p:spPr>
        <p:txBody>
          <a:bodyPr spcFirstLastPara="1" wrap="square" lIns="338325" tIns="91425" rIns="612625" bIns="91425" anchor="ctr" anchorCtr="0">
            <a:noAutofit/>
          </a:bodyPr>
          <a:lstStyle/>
          <a:p>
            <a:pPr marL="457200" lvl="0" indent="-342900" algn="l" rtl="0">
              <a:lnSpc>
                <a:spcPct val="100000"/>
              </a:lnSpc>
              <a:spcBef>
                <a:spcPts val="1800"/>
              </a:spcBef>
              <a:spcAft>
                <a:spcPts val="0"/>
              </a:spcAft>
              <a:buSzPts val="1800"/>
              <a:buChar char="​"/>
            </a:pPr>
            <a:r>
              <a:rPr lang="en-US"/>
              <a:t>Non-Batch Processing</a:t>
            </a:r>
            <a:endParaRPr/>
          </a:p>
        </p:txBody>
      </p:sp>
      <p:sp>
        <p:nvSpPr>
          <p:cNvPr id="748" name="Google Shape;748;p66"/>
          <p:cNvSpPr txBox="1">
            <a:spLocks noGrp="1"/>
          </p:cNvSpPr>
          <p:nvPr>
            <p:ph type="title"/>
          </p:nvPr>
        </p:nvSpPr>
        <p:spPr>
          <a:xfrm>
            <a:off x="579809" y="412751"/>
            <a:ext cx="11001004" cy="381000"/>
          </a:xfrm>
          <a:prstGeom prst="rect">
            <a:avLst/>
          </a:prstGeom>
          <a:noFill/>
          <a:ln>
            <a:noFill/>
          </a:ln>
        </p:spPr>
        <p:txBody>
          <a:bodyPr spcFirstLastPara="1" wrap="square" lIns="0" tIns="0" rIns="0" bIns="0" anchor="b" anchorCtr="0">
            <a:noAutofit/>
          </a:bodyPr>
          <a:lstStyle/>
          <a:p>
            <a:pPr marL="0" lvl="0" indent="0" algn="l" rtl="0">
              <a:lnSpc>
                <a:spcPct val="90000"/>
              </a:lnSpc>
              <a:spcBef>
                <a:spcPts val="0"/>
              </a:spcBef>
              <a:spcAft>
                <a:spcPts val="0"/>
              </a:spcAft>
              <a:buClr>
                <a:schemeClr val="accent2"/>
              </a:buClr>
              <a:buSzPts val="2800"/>
              <a:buFont typeface="Arial"/>
              <a:buNone/>
            </a:pPr>
            <a:r>
              <a:rPr lang="en-US"/>
              <a:t>Batch vs Non-Batch</a:t>
            </a:r>
            <a:endParaRPr/>
          </a:p>
        </p:txBody>
      </p:sp>
      <p:sp>
        <p:nvSpPr>
          <p:cNvPr id="749" name="Google Shape;749;p66"/>
          <p:cNvSpPr txBox="1">
            <a:spLocks noGrp="1"/>
          </p:cNvSpPr>
          <p:nvPr>
            <p:ph type="subTitle" idx="5"/>
          </p:nvPr>
        </p:nvSpPr>
        <p:spPr>
          <a:xfrm>
            <a:off x="592866" y="811830"/>
            <a:ext cx="10962687" cy="247743"/>
          </a:xfrm>
          <a:prstGeom prst="rect">
            <a:avLst/>
          </a:prstGeom>
          <a:noFill/>
          <a:ln>
            <a:noFill/>
          </a:ln>
        </p:spPr>
        <p:txBody>
          <a:bodyPr spcFirstLastPara="1" wrap="square" lIns="0" tIns="0" rIns="0" bIns="0" anchor="t" anchorCtr="0">
            <a:noAutofit/>
          </a:bodyPr>
          <a:lstStyle/>
          <a:p>
            <a:pPr marL="457200" lvl="0" indent="-342900" algn="l" rtl="0">
              <a:lnSpc>
                <a:spcPct val="100000"/>
              </a:lnSpc>
              <a:spcBef>
                <a:spcPts val="0"/>
              </a:spcBef>
              <a:spcAft>
                <a:spcPts val="0"/>
              </a:spcAft>
              <a:buSzPts val="1800"/>
              <a:buNone/>
            </a:pPr>
            <a:r>
              <a:rPr lang="en-US"/>
              <a:t>Lifecycle, State</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128"/>
        <p:cNvGrpSpPr/>
        <p:nvPr/>
      </p:nvGrpSpPr>
      <p:grpSpPr>
        <a:xfrm>
          <a:off x="0" y="0"/>
          <a:ext cx="0" cy="0"/>
          <a:chOff x="0" y="0"/>
          <a:chExt cx="0" cy="0"/>
        </a:xfrm>
      </p:grpSpPr>
      <p:sp>
        <p:nvSpPr>
          <p:cNvPr id="1129" name="Google Shape;1129;p102"/>
          <p:cNvSpPr txBox="1">
            <a:spLocks noGrp="1"/>
          </p:cNvSpPr>
          <p:nvPr>
            <p:ph type="body" idx="1"/>
          </p:nvPr>
        </p:nvSpPr>
        <p:spPr>
          <a:xfrm>
            <a:off x="608014" y="2514600"/>
            <a:ext cx="5485844" cy="1828799"/>
          </a:xfrm>
          <a:prstGeom prst="rect">
            <a:avLst/>
          </a:prstGeom>
          <a:noFill/>
          <a:ln>
            <a:noFill/>
          </a:ln>
        </p:spPr>
        <p:txBody>
          <a:bodyPr spcFirstLastPara="1" wrap="square" lIns="0" tIns="0" rIns="0" bIns="0" anchor="ctr" anchorCtr="0">
            <a:noAutofit/>
          </a:bodyPr>
          <a:lstStyle/>
          <a:p>
            <a:pPr marL="457200" lvl="0" indent="-434340" algn="l" rtl="0">
              <a:lnSpc>
                <a:spcPct val="100000"/>
              </a:lnSpc>
              <a:spcBef>
                <a:spcPts val="0"/>
              </a:spcBef>
              <a:spcAft>
                <a:spcPts val="0"/>
              </a:spcAft>
              <a:buSzPts val="3240"/>
              <a:buChar char="​"/>
            </a:pPr>
            <a:r>
              <a:rPr lang="en-US"/>
              <a:t>Questions?</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133"/>
        <p:cNvGrpSpPr/>
        <p:nvPr/>
      </p:nvGrpSpPr>
      <p:grpSpPr>
        <a:xfrm>
          <a:off x="0" y="0"/>
          <a:ext cx="0" cy="0"/>
          <a:chOff x="0" y="0"/>
          <a:chExt cx="0" cy="0"/>
        </a:xfrm>
      </p:grpSpPr>
      <p:sp>
        <p:nvSpPr>
          <p:cNvPr id="1134" name="Google Shape;1134;p103"/>
          <p:cNvSpPr txBox="1"/>
          <p:nvPr/>
        </p:nvSpPr>
        <p:spPr>
          <a:xfrm>
            <a:off x="6559783" y="4965925"/>
            <a:ext cx="4225500" cy="1848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53"/>
        <p:cNvGrpSpPr/>
        <p:nvPr/>
      </p:nvGrpSpPr>
      <p:grpSpPr>
        <a:xfrm>
          <a:off x="0" y="0"/>
          <a:ext cx="0" cy="0"/>
          <a:chOff x="0" y="0"/>
          <a:chExt cx="0" cy="0"/>
        </a:xfrm>
      </p:grpSpPr>
      <p:sp>
        <p:nvSpPr>
          <p:cNvPr id="754" name="Google Shape;754;p67"/>
          <p:cNvSpPr txBox="1">
            <a:spLocks noGrp="1"/>
          </p:cNvSpPr>
          <p:nvPr>
            <p:ph type="subTitle" idx="1"/>
          </p:nvPr>
        </p:nvSpPr>
        <p:spPr>
          <a:xfrm>
            <a:off x="592866" y="811830"/>
            <a:ext cx="10962687" cy="247743"/>
          </a:xfrm>
          <a:prstGeom prst="rect">
            <a:avLst/>
          </a:prstGeom>
          <a:noFill/>
          <a:ln>
            <a:noFill/>
          </a:ln>
        </p:spPr>
        <p:txBody>
          <a:bodyPr spcFirstLastPara="1" wrap="square" lIns="0" tIns="0" rIns="0" bIns="0" anchor="t" anchorCtr="0">
            <a:noAutofit/>
          </a:bodyPr>
          <a:lstStyle/>
          <a:p>
            <a:pPr marL="457200" lvl="0" indent="-342900" algn="l" rtl="0">
              <a:lnSpc>
                <a:spcPct val="100000"/>
              </a:lnSpc>
              <a:spcBef>
                <a:spcPts val="0"/>
              </a:spcBef>
              <a:spcAft>
                <a:spcPts val="0"/>
              </a:spcAft>
              <a:buSzPts val="1800"/>
              <a:buNone/>
            </a:pPr>
            <a:r>
              <a:rPr lang="en-US"/>
              <a:t>Not To Scale</a:t>
            </a:r>
            <a:endParaRPr/>
          </a:p>
        </p:txBody>
      </p:sp>
      <p:sp>
        <p:nvSpPr>
          <p:cNvPr id="755" name="Google Shape;755;p67"/>
          <p:cNvSpPr txBox="1">
            <a:spLocks noGrp="1"/>
          </p:cNvSpPr>
          <p:nvPr>
            <p:ph type="title"/>
          </p:nvPr>
        </p:nvSpPr>
        <p:spPr>
          <a:xfrm>
            <a:off x="579809" y="412751"/>
            <a:ext cx="11001004" cy="381000"/>
          </a:xfrm>
          <a:prstGeom prst="rect">
            <a:avLst/>
          </a:prstGeom>
          <a:noFill/>
          <a:ln>
            <a:noFill/>
          </a:ln>
        </p:spPr>
        <p:txBody>
          <a:bodyPr spcFirstLastPara="1" wrap="square" lIns="0" tIns="0" rIns="0" bIns="0" anchor="b" anchorCtr="0">
            <a:noAutofit/>
          </a:bodyPr>
          <a:lstStyle/>
          <a:p>
            <a:pPr marL="0" lvl="0" indent="0" algn="l" rtl="0">
              <a:lnSpc>
                <a:spcPct val="90000"/>
              </a:lnSpc>
              <a:spcBef>
                <a:spcPts val="0"/>
              </a:spcBef>
              <a:spcAft>
                <a:spcPts val="0"/>
              </a:spcAft>
              <a:buClr>
                <a:schemeClr val="accent2"/>
              </a:buClr>
              <a:buSzPts val="2800"/>
              <a:buFont typeface="Arial"/>
              <a:buNone/>
            </a:pPr>
            <a:r>
              <a:rPr lang="en-US"/>
              <a:t>Lifecycle Of A Batch Job - Example</a:t>
            </a:r>
            <a:endParaRPr/>
          </a:p>
        </p:txBody>
      </p:sp>
      <p:sp>
        <p:nvSpPr>
          <p:cNvPr id="756" name="Google Shape;756;p67"/>
          <p:cNvSpPr/>
          <p:nvPr/>
        </p:nvSpPr>
        <p:spPr>
          <a:xfrm>
            <a:off x="562432" y="2921257"/>
            <a:ext cx="927113" cy="525200"/>
          </a:xfrm>
          <a:prstGeom prst="cloud">
            <a:avLst/>
          </a:prstGeom>
          <a:solidFill>
            <a:srgbClr val="8B8B8B"/>
          </a:solidFill>
          <a:ln w="9525" cap="flat" cmpd="sng">
            <a:solidFill>
              <a:srgbClr val="38373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757" name="Google Shape;757;p67" descr="A large white clock mounted to the side&#10;&#10;Description automatically generated"/>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5740623" y="4974556"/>
            <a:ext cx="667171" cy="667171"/>
          </a:xfrm>
          <a:prstGeom prst="rect">
            <a:avLst/>
          </a:prstGeom>
          <a:noFill/>
          <a:ln>
            <a:noFill/>
          </a:ln>
        </p:spPr>
      </p:pic>
      <p:pic>
        <p:nvPicPr>
          <p:cNvPr id="758" name="Google Shape;758;p67" descr="A picture containing computer&#10;&#10;Description automatically generated"/>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5840086" y="2496506"/>
            <a:ext cx="475539" cy="1374703"/>
          </a:xfrm>
          <a:prstGeom prst="rect">
            <a:avLst/>
          </a:prstGeom>
          <a:noFill/>
          <a:ln>
            <a:noFill/>
          </a:ln>
        </p:spPr>
      </p:pic>
      <p:sp>
        <p:nvSpPr>
          <p:cNvPr id="759" name="Google Shape;759;p67"/>
          <p:cNvSpPr/>
          <p:nvPr/>
        </p:nvSpPr>
        <p:spPr>
          <a:xfrm>
            <a:off x="9624865" y="2716494"/>
            <a:ext cx="614368" cy="934727"/>
          </a:xfrm>
          <a:prstGeom prst="can">
            <a:avLst>
              <a:gd name="adj" fmla="val 25000"/>
            </a:avLst>
          </a:prstGeom>
          <a:solidFill>
            <a:srgbClr val="74C966"/>
          </a:solidFill>
          <a:ln w="9525" cap="flat" cmpd="sng">
            <a:solidFill>
              <a:srgbClr val="38373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760" name="Google Shape;760;p67" descr="A close up of a black background&#10;&#10;Description automatically generated"/>
          <p:cNvPicPr preferRelativeResize="0"/>
          <p:nvPr/>
        </p:nvPicPr>
        <p:blipFill rotWithShape="1">
          <a:blip r:embed="rId5" cstate="screen">
            <a:alphaModFix/>
            <a:extLst>
              <a:ext uri="{28A0092B-C50C-407E-A947-70E740481C1C}">
                <a14:useLocalDpi xmlns:a14="http://schemas.microsoft.com/office/drawing/2010/main"/>
              </a:ext>
            </a:extLst>
          </a:blip>
          <a:srcRect/>
          <a:stretch/>
        </p:blipFill>
        <p:spPr>
          <a:xfrm>
            <a:off x="3993057" y="2737900"/>
            <a:ext cx="891915" cy="891915"/>
          </a:xfrm>
          <a:prstGeom prst="rect">
            <a:avLst/>
          </a:prstGeom>
          <a:noFill/>
          <a:ln>
            <a:noFill/>
          </a:ln>
        </p:spPr>
      </p:pic>
      <p:pic>
        <p:nvPicPr>
          <p:cNvPr id="761" name="Google Shape;761;p67" descr="A close up of a box&#10;&#10;Description automatically generated"/>
          <p:cNvPicPr preferRelativeResize="0"/>
          <p:nvPr/>
        </p:nvPicPr>
        <p:blipFill rotWithShape="1">
          <a:blip r:embed="rId6" cstate="screen">
            <a:alphaModFix/>
            <a:extLst>
              <a:ext uri="{28A0092B-C50C-407E-A947-70E740481C1C}">
                <a14:useLocalDpi xmlns:a14="http://schemas.microsoft.com/office/drawing/2010/main"/>
              </a:ext>
            </a:extLst>
          </a:blip>
          <a:srcRect/>
          <a:stretch/>
        </p:blipFill>
        <p:spPr>
          <a:xfrm>
            <a:off x="2444659" y="2976517"/>
            <a:ext cx="593284" cy="414681"/>
          </a:xfrm>
          <a:prstGeom prst="rect">
            <a:avLst/>
          </a:prstGeom>
          <a:noFill/>
          <a:ln>
            <a:noFill/>
          </a:ln>
        </p:spPr>
      </p:pic>
      <p:pic>
        <p:nvPicPr>
          <p:cNvPr id="762" name="Google Shape;762;p67" descr="A close up of a tool&#10;&#10;Description automatically generated"/>
          <p:cNvPicPr preferRelativeResize="0"/>
          <p:nvPr/>
        </p:nvPicPr>
        <p:blipFill rotWithShape="1">
          <a:blip r:embed="rId7" cstate="screen">
            <a:alphaModFix/>
            <a:extLst>
              <a:ext uri="{28A0092B-C50C-407E-A947-70E740481C1C}">
                <a14:useLocalDpi xmlns:a14="http://schemas.microsoft.com/office/drawing/2010/main"/>
              </a:ext>
            </a:extLst>
          </a:blip>
          <a:srcRect/>
          <a:stretch/>
        </p:blipFill>
        <p:spPr>
          <a:xfrm>
            <a:off x="7270739" y="2822445"/>
            <a:ext cx="1399012" cy="722823"/>
          </a:xfrm>
          <a:prstGeom prst="rect">
            <a:avLst/>
          </a:prstGeom>
          <a:noFill/>
          <a:ln>
            <a:noFill/>
          </a:ln>
        </p:spPr>
      </p:pic>
      <p:cxnSp>
        <p:nvCxnSpPr>
          <p:cNvPr id="763" name="Google Shape;763;p67"/>
          <p:cNvCxnSpPr>
            <a:stCxn id="756" idx="0"/>
            <a:endCxn id="761" idx="1"/>
          </p:cNvCxnSpPr>
          <p:nvPr/>
        </p:nvCxnSpPr>
        <p:spPr>
          <a:xfrm>
            <a:off x="1488772" y="3183857"/>
            <a:ext cx="955800" cy="0"/>
          </a:xfrm>
          <a:prstGeom prst="straightConnector1">
            <a:avLst/>
          </a:prstGeom>
          <a:noFill/>
          <a:ln w="9525" cap="flat" cmpd="sng">
            <a:solidFill>
              <a:srgbClr val="008ED9"/>
            </a:solidFill>
            <a:prstDash val="solid"/>
            <a:round/>
            <a:headEnd type="none" w="sm" len="sm"/>
            <a:tailEnd type="triangle" w="med" len="med"/>
          </a:ln>
        </p:spPr>
      </p:cxnSp>
      <p:cxnSp>
        <p:nvCxnSpPr>
          <p:cNvPr id="764" name="Google Shape;764;p67"/>
          <p:cNvCxnSpPr>
            <a:stCxn id="761" idx="3"/>
            <a:endCxn id="760" idx="1"/>
          </p:cNvCxnSpPr>
          <p:nvPr/>
        </p:nvCxnSpPr>
        <p:spPr>
          <a:xfrm>
            <a:off x="3037943" y="3183857"/>
            <a:ext cx="955200" cy="0"/>
          </a:xfrm>
          <a:prstGeom prst="straightConnector1">
            <a:avLst/>
          </a:prstGeom>
          <a:noFill/>
          <a:ln w="9525" cap="flat" cmpd="sng">
            <a:solidFill>
              <a:srgbClr val="008ED9"/>
            </a:solidFill>
            <a:prstDash val="solid"/>
            <a:round/>
            <a:headEnd type="none" w="sm" len="sm"/>
            <a:tailEnd type="triangle" w="med" len="med"/>
          </a:ln>
        </p:spPr>
      </p:cxnSp>
      <p:cxnSp>
        <p:nvCxnSpPr>
          <p:cNvPr id="765" name="Google Shape;765;p67"/>
          <p:cNvCxnSpPr>
            <a:stCxn id="760" idx="3"/>
            <a:endCxn id="758" idx="1"/>
          </p:cNvCxnSpPr>
          <p:nvPr/>
        </p:nvCxnSpPr>
        <p:spPr>
          <a:xfrm>
            <a:off x="4884972" y="3183858"/>
            <a:ext cx="955200" cy="0"/>
          </a:xfrm>
          <a:prstGeom prst="straightConnector1">
            <a:avLst/>
          </a:prstGeom>
          <a:noFill/>
          <a:ln w="9525" cap="flat" cmpd="sng">
            <a:solidFill>
              <a:srgbClr val="008ED9"/>
            </a:solidFill>
            <a:prstDash val="solid"/>
            <a:round/>
            <a:headEnd type="none" w="sm" len="sm"/>
            <a:tailEnd type="triangle" w="med" len="med"/>
          </a:ln>
        </p:spPr>
      </p:cxnSp>
      <p:cxnSp>
        <p:nvCxnSpPr>
          <p:cNvPr id="766" name="Google Shape;766;p67"/>
          <p:cNvCxnSpPr>
            <a:stCxn id="758" idx="3"/>
            <a:endCxn id="762" idx="1"/>
          </p:cNvCxnSpPr>
          <p:nvPr/>
        </p:nvCxnSpPr>
        <p:spPr>
          <a:xfrm>
            <a:off x="6315625" y="3183858"/>
            <a:ext cx="955200" cy="0"/>
          </a:xfrm>
          <a:prstGeom prst="straightConnector1">
            <a:avLst/>
          </a:prstGeom>
          <a:noFill/>
          <a:ln w="9525" cap="flat" cmpd="sng">
            <a:solidFill>
              <a:srgbClr val="008ED9"/>
            </a:solidFill>
            <a:prstDash val="solid"/>
            <a:round/>
            <a:headEnd type="none" w="sm" len="sm"/>
            <a:tailEnd type="triangle" w="med" len="med"/>
          </a:ln>
        </p:spPr>
      </p:cxnSp>
      <p:cxnSp>
        <p:nvCxnSpPr>
          <p:cNvPr id="767" name="Google Shape;767;p67"/>
          <p:cNvCxnSpPr>
            <a:stCxn id="762" idx="3"/>
            <a:endCxn id="759" idx="2"/>
          </p:cNvCxnSpPr>
          <p:nvPr/>
        </p:nvCxnSpPr>
        <p:spPr>
          <a:xfrm>
            <a:off x="8669751" y="3183856"/>
            <a:ext cx="955200" cy="0"/>
          </a:xfrm>
          <a:prstGeom prst="straightConnector1">
            <a:avLst/>
          </a:prstGeom>
          <a:noFill/>
          <a:ln w="9525" cap="flat" cmpd="sng">
            <a:solidFill>
              <a:srgbClr val="008ED9"/>
            </a:solidFill>
            <a:prstDash val="solid"/>
            <a:round/>
            <a:headEnd type="none" w="sm" len="sm"/>
            <a:tailEnd type="triangle" w="med" len="med"/>
          </a:ln>
        </p:spPr>
      </p:cxnSp>
      <p:cxnSp>
        <p:nvCxnSpPr>
          <p:cNvPr id="768" name="Google Shape;768;p67"/>
          <p:cNvCxnSpPr>
            <a:stCxn id="757" idx="0"/>
            <a:endCxn id="758" idx="2"/>
          </p:cNvCxnSpPr>
          <p:nvPr/>
        </p:nvCxnSpPr>
        <p:spPr>
          <a:xfrm rot="10800000" flipH="1">
            <a:off x="6074209" y="3871156"/>
            <a:ext cx="3600" cy="1103400"/>
          </a:xfrm>
          <a:prstGeom prst="straightConnector1">
            <a:avLst/>
          </a:prstGeom>
          <a:noFill/>
          <a:ln w="9525" cap="flat" cmpd="sng">
            <a:solidFill>
              <a:srgbClr val="008ED9"/>
            </a:solidFill>
            <a:prstDash val="solid"/>
            <a:round/>
            <a:headEnd type="none" w="sm" len="sm"/>
            <a:tailEnd type="triangle" w="med" len="med"/>
          </a:ln>
        </p:spPr>
      </p:cxnSp>
      <p:pic>
        <p:nvPicPr>
          <p:cNvPr id="769" name="Google Shape;769;p67" descr="A clock in the middle of a watch&#10;&#10;Description automatically generated"/>
          <p:cNvPicPr preferRelativeResize="0"/>
          <p:nvPr/>
        </p:nvPicPr>
        <p:blipFill rotWithShape="1">
          <a:blip r:embed="rId8" cstate="screen">
            <a:alphaModFix/>
            <a:extLst>
              <a:ext uri="{28A0092B-C50C-407E-A947-70E740481C1C}">
                <a14:useLocalDpi xmlns:a14="http://schemas.microsoft.com/office/drawing/2010/main"/>
              </a:ext>
            </a:extLst>
          </a:blip>
          <a:srcRect/>
          <a:stretch/>
        </p:blipFill>
        <p:spPr>
          <a:xfrm>
            <a:off x="7270739" y="1467375"/>
            <a:ext cx="823745" cy="1029131"/>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73"/>
        <p:cNvGrpSpPr/>
        <p:nvPr/>
      </p:nvGrpSpPr>
      <p:grpSpPr>
        <a:xfrm>
          <a:off x="0" y="0"/>
          <a:ext cx="0" cy="0"/>
          <a:chOff x="0" y="0"/>
          <a:chExt cx="0" cy="0"/>
        </a:xfrm>
      </p:grpSpPr>
      <p:sp>
        <p:nvSpPr>
          <p:cNvPr id="774" name="Google Shape;774;p68"/>
          <p:cNvSpPr txBox="1">
            <a:spLocks noGrp="1"/>
          </p:cNvSpPr>
          <p:nvPr>
            <p:ph type="body" idx="1"/>
          </p:nvPr>
        </p:nvSpPr>
        <p:spPr>
          <a:xfrm>
            <a:off x="608014" y="2514600"/>
            <a:ext cx="5485800" cy="1828800"/>
          </a:xfrm>
          <a:prstGeom prst="rect">
            <a:avLst/>
          </a:prstGeom>
          <a:noFill/>
          <a:ln>
            <a:noFill/>
          </a:ln>
        </p:spPr>
        <p:txBody>
          <a:bodyPr spcFirstLastPara="1" wrap="square" lIns="0" tIns="0" rIns="0" bIns="0" anchor="ctr" anchorCtr="0">
            <a:noAutofit/>
          </a:bodyPr>
          <a:lstStyle/>
          <a:p>
            <a:pPr marL="457200" lvl="0" indent="-434340" algn="l" rtl="0">
              <a:lnSpc>
                <a:spcPct val="100000"/>
              </a:lnSpc>
              <a:spcBef>
                <a:spcPts val="0"/>
              </a:spcBef>
              <a:spcAft>
                <a:spcPts val="0"/>
              </a:spcAft>
              <a:buSzPts val="3240"/>
              <a:buChar char="​"/>
            </a:pPr>
            <a:r>
              <a:rPr lang="en-US"/>
              <a:t>Why Modernize?</a:t>
            </a:r>
            <a:endParaRPr/>
          </a:p>
          <a:p>
            <a:pPr marL="457200" lvl="0" indent="-228600" algn="l" rtl="0">
              <a:lnSpc>
                <a:spcPct val="100000"/>
              </a:lnSpc>
              <a:spcBef>
                <a:spcPts val="0"/>
              </a:spcBef>
              <a:spcAft>
                <a:spcPts val="0"/>
              </a:spcAft>
              <a:buSzPts val="3240"/>
              <a:buNone/>
            </a:pPr>
            <a:endParaRPr/>
          </a:p>
          <a:p>
            <a:pPr marL="457200" lvl="0" indent="-434340" algn="l" rtl="0">
              <a:lnSpc>
                <a:spcPct val="100000"/>
              </a:lnSpc>
              <a:spcBef>
                <a:spcPts val="0"/>
              </a:spcBef>
              <a:spcAft>
                <a:spcPts val="0"/>
              </a:spcAft>
              <a:buSzPts val="3240"/>
              <a:buChar char="​"/>
            </a:pPr>
            <a:r>
              <a:rPr lang="en-US" sz="2000"/>
              <a:t>Our existing batch works fine</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78"/>
        <p:cNvGrpSpPr/>
        <p:nvPr/>
      </p:nvGrpSpPr>
      <p:grpSpPr>
        <a:xfrm>
          <a:off x="0" y="0"/>
          <a:ext cx="0" cy="0"/>
          <a:chOff x="0" y="0"/>
          <a:chExt cx="0" cy="0"/>
        </a:xfrm>
      </p:grpSpPr>
      <p:sp>
        <p:nvSpPr>
          <p:cNvPr id="779" name="Google Shape;779;p69"/>
          <p:cNvSpPr txBox="1">
            <a:spLocks noGrp="1"/>
          </p:cNvSpPr>
          <p:nvPr>
            <p:ph type="body" idx="1"/>
          </p:nvPr>
        </p:nvSpPr>
        <p:spPr>
          <a:xfrm>
            <a:off x="1" y="1600201"/>
            <a:ext cx="5866500" cy="4572000"/>
          </a:xfrm>
          <a:prstGeom prst="rect">
            <a:avLst/>
          </a:prstGeom>
          <a:solidFill>
            <a:schemeClr val="lt2"/>
          </a:solidFill>
          <a:ln>
            <a:noFill/>
          </a:ln>
        </p:spPr>
        <p:txBody>
          <a:bodyPr spcFirstLastPara="1" wrap="square" lIns="594350" tIns="1371600" rIns="548625" bIns="0" anchor="t" anchorCtr="0">
            <a:noAutofit/>
          </a:bodyPr>
          <a:lstStyle/>
          <a:p>
            <a:pPr marL="457200" lvl="0" indent="-331470" algn="l" rtl="0">
              <a:lnSpc>
                <a:spcPct val="100000"/>
              </a:lnSpc>
              <a:spcBef>
                <a:spcPts val="1200"/>
              </a:spcBef>
              <a:spcAft>
                <a:spcPts val="0"/>
              </a:spcAft>
              <a:buSzPts val="1620"/>
              <a:buChar char="​"/>
            </a:pPr>
            <a:r>
              <a:rPr lang="en-US" sz="1400"/>
              <a:t>Job is written in a legacy language which nobody uses any more</a:t>
            </a:r>
            <a:endParaRPr/>
          </a:p>
          <a:p>
            <a:pPr marL="457200" lvl="0" indent="-331470" algn="l" rtl="0">
              <a:lnSpc>
                <a:spcPct val="100000"/>
              </a:lnSpc>
              <a:spcBef>
                <a:spcPts val="1200"/>
              </a:spcBef>
              <a:spcAft>
                <a:spcPts val="0"/>
              </a:spcAft>
              <a:buSzPts val="1620"/>
              <a:buChar char="​"/>
            </a:pPr>
            <a:r>
              <a:rPr lang="en-US" sz="1400"/>
              <a:t>Job can’t be scaled any further</a:t>
            </a:r>
            <a:endParaRPr/>
          </a:p>
          <a:p>
            <a:pPr marL="457200" lvl="0" indent="-331470" algn="l" rtl="0">
              <a:lnSpc>
                <a:spcPct val="100000"/>
              </a:lnSpc>
              <a:spcBef>
                <a:spcPts val="1200"/>
              </a:spcBef>
              <a:spcAft>
                <a:spcPts val="0"/>
              </a:spcAft>
              <a:buSzPts val="1620"/>
              <a:buChar char="​"/>
            </a:pPr>
            <a:r>
              <a:rPr lang="en-US" sz="1400"/>
              <a:t>Batch is no longer appropriate – customers expect updates in real-time (Events!)</a:t>
            </a:r>
            <a:endParaRPr/>
          </a:p>
          <a:p>
            <a:pPr marL="457200" lvl="0" indent="-331470" algn="l" rtl="0">
              <a:lnSpc>
                <a:spcPct val="100000"/>
              </a:lnSpc>
              <a:spcBef>
                <a:spcPts val="1200"/>
              </a:spcBef>
              <a:spcAft>
                <a:spcPts val="0"/>
              </a:spcAft>
              <a:buSzPts val="1620"/>
              <a:buChar char="​"/>
            </a:pPr>
            <a:r>
              <a:rPr lang="en-US" sz="1400"/>
              <a:t>Cost savings</a:t>
            </a:r>
            <a:endParaRPr/>
          </a:p>
          <a:p>
            <a:pPr marL="457200" lvl="0" indent="-331470" algn="l" rtl="0">
              <a:lnSpc>
                <a:spcPct val="100000"/>
              </a:lnSpc>
              <a:spcBef>
                <a:spcPts val="1200"/>
              </a:spcBef>
              <a:spcAft>
                <a:spcPts val="0"/>
              </a:spcAft>
              <a:buSzPts val="1620"/>
              <a:buChar char="​"/>
            </a:pPr>
            <a:r>
              <a:rPr lang="en-US" sz="1400"/>
              <a:t>Easier and faster to develop and test in a cloud environment**</a:t>
            </a:r>
            <a:endParaRPr/>
          </a:p>
          <a:p>
            <a:pPr marL="457200" lvl="0" indent="-331470" algn="l" rtl="0">
              <a:lnSpc>
                <a:spcPct val="100000"/>
              </a:lnSpc>
              <a:spcBef>
                <a:spcPts val="1200"/>
              </a:spcBef>
              <a:spcAft>
                <a:spcPts val="0"/>
              </a:spcAft>
              <a:buSzPts val="1620"/>
              <a:buChar char="​"/>
            </a:pPr>
            <a:r>
              <a:rPr lang="en-US" sz="1400"/>
              <a:t>Cloud-based architecture could be deployed to multiple infrastructures**</a:t>
            </a:r>
            <a:endParaRPr sz="1200"/>
          </a:p>
          <a:p>
            <a:pPr marL="457200" lvl="0" indent="-228600" algn="l" rtl="0">
              <a:lnSpc>
                <a:spcPct val="100000"/>
              </a:lnSpc>
              <a:spcBef>
                <a:spcPts val="2400"/>
              </a:spcBef>
              <a:spcAft>
                <a:spcPts val="0"/>
              </a:spcAft>
              <a:buSzPts val="1620"/>
              <a:buNone/>
            </a:pPr>
            <a:endParaRPr/>
          </a:p>
        </p:txBody>
      </p:sp>
      <p:sp>
        <p:nvSpPr>
          <p:cNvPr id="780" name="Google Shape;780;p69"/>
          <p:cNvSpPr txBox="1">
            <a:spLocks noGrp="1"/>
          </p:cNvSpPr>
          <p:nvPr>
            <p:ph type="body" idx="2"/>
          </p:nvPr>
        </p:nvSpPr>
        <p:spPr>
          <a:xfrm>
            <a:off x="6323381" y="1600201"/>
            <a:ext cx="5865300" cy="4572000"/>
          </a:xfrm>
          <a:prstGeom prst="rect">
            <a:avLst/>
          </a:prstGeom>
          <a:solidFill>
            <a:schemeClr val="lt2"/>
          </a:solidFill>
          <a:ln>
            <a:noFill/>
          </a:ln>
        </p:spPr>
        <p:txBody>
          <a:bodyPr spcFirstLastPara="1" wrap="square" lIns="548625" tIns="1371600" rIns="548625" bIns="0" anchor="t" anchorCtr="0">
            <a:noAutofit/>
          </a:bodyPr>
          <a:lstStyle/>
          <a:p>
            <a:pPr marL="457200" lvl="0" indent="-331470" algn="l" rtl="0">
              <a:lnSpc>
                <a:spcPct val="100000"/>
              </a:lnSpc>
              <a:spcBef>
                <a:spcPts val="1200"/>
              </a:spcBef>
              <a:spcAft>
                <a:spcPts val="0"/>
              </a:spcAft>
              <a:buSzPts val="1620"/>
              <a:buChar char="​"/>
            </a:pPr>
            <a:r>
              <a:rPr lang="en-US" sz="1400"/>
              <a:t>Job works fine and meets all NFRs</a:t>
            </a:r>
            <a:endParaRPr/>
          </a:p>
          <a:p>
            <a:pPr marL="457200" lvl="0" indent="-331470" algn="l" rtl="0">
              <a:lnSpc>
                <a:spcPct val="100000"/>
              </a:lnSpc>
              <a:spcBef>
                <a:spcPts val="1200"/>
              </a:spcBef>
              <a:spcAft>
                <a:spcPts val="0"/>
              </a:spcAft>
              <a:buSzPts val="1620"/>
              <a:buChar char="​"/>
            </a:pPr>
            <a:r>
              <a:rPr lang="en-US" sz="1400"/>
              <a:t>Job needs to be close to the data/mainframe for performance reasons</a:t>
            </a:r>
            <a:endParaRPr/>
          </a:p>
          <a:p>
            <a:pPr marL="457200" lvl="0" indent="-331470" algn="l" rtl="0">
              <a:lnSpc>
                <a:spcPct val="100000"/>
              </a:lnSpc>
              <a:spcBef>
                <a:spcPts val="1200"/>
              </a:spcBef>
              <a:spcAft>
                <a:spcPts val="0"/>
              </a:spcAft>
              <a:buSzPts val="1620"/>
              <a:buChar char="​"/>
            </a:pPr>
            <a:r>
              <a:rPr lang="en-US" sz="1400"/>
              <a:t>Can’t take advantage of the cloud because of data gravity</a:t>
            </a:r>
            <a:endParaRPr/>
          </a:p>
        </p:txBody>
      </p:sp>
      <p:sp>
        <p:nvSpPr>
          <p:cNvPr id="781" name="Google Shape;781;p69"/>
          <p:cNvSpPr txBox="1">
            <a:spLocks noGrp="1"/>
          </p:cNvSpPr>
          <p:nvPr>
            <p:ph type="body" idx="3"/>
          </p:nvPr>
        </p:nvSpPr>
        <p:spPr>
          <a:xfrm>
            <a:off x="0" y="1806122"/>
            <a:ext cx="5637300" cy="911100"/>
          </a:xfrm>
          <a:prstGeom prst="rect">
            <a:avLst/>
          </a:prstGeom>
          <a:solidFill>
            <a:schemeClr val="accent4"/>
          </a:solidFill>
          <a:ln>
            <a:noFill/>
          </a:ln>
        </p:spPr>
        <p:txBody>
          <a:bodyPr spcFirstLastPara="1" wrap="square" lIns="594350" tIns="91425" rIns="457200" bIns="91425" anchor="ctr" anchorCtr="0">
            <a:noAutofit/>
          </a:bodyPr>
          <a:lstStyle/>
          <a:p>
            <a:pPr marL="457200" lvl="0" indent="-342900" algn="l" rtl="0">
              <a:lnSpc>
                <a:spcPct val="100000"/>
              </a:lnSpc>
              <a:spcBef>
                <a:spcPts val="1800"/>
              </a:spcBef>
              <a:spcAft>
                <a:spcPts val="0"/>
              </a:spcAft>
              <a:buSzPts val="1800"/>
              <a:buChar char="​"/>
            </a:pPr>
            <a:r>
              <a:rPr lang="en-US"/>
              <a:t>Modernize!</a:t>
            </a:r>
            <a:endParaRPr/>
          </a:p>
        </p:txBody>
      </p:sp>
      <p:sp>
        <p:nvSpPr>
          <p:cNvPr id="782" name="Google Shape;782;p69"/>
          <p:cNvSpPr txBox="1">
            <a:spLocks noGrp="1"/>
          </p:cNvSpPr>
          <p:nvPr>
            <p:ph type="body" idx="4"/>
          </p:nvPr>
        </p:nvSpPr>
        <p:spPr>
          <a:xfrm>
            <a:off x="6551613" y="1806122"/>
            <a:ext cx="5637300" cy="911100"/>
          </a:xfrm>
          <a:prstGeom prst="rect">
            <a:avLst/>
          </a:prstGeom>
          <a:solidFill>
            <a:schemeClr val="accent1"/>
          </a:solidFill>
          <a:ln>
            <a:noFill/>
          </a:ln>
        </p:spPr>
        <p:txBody>
          <a:bodyPr spcFirstLastPara="1" wrap="square" lIns="338325" tIns="91425" rIns="612625" bIns="91425" anchor="ctr" anchorCtr="0">
            <a:noAutofit/>
          </a:bodyPr>
          <a:lstStyle/>
          <a:p>
            <a:pPr marL="457200" lvl="0" indent="-342900" algn="l" rtl="0">
              <a:lnSpc>
                <a:spcPct val="100000"/>
              </a:lnSpc>
              <a:spcBef>
                <a:spcPts val="1800"/>
              </a:spcBef>
              <a:spcAft>
                <a:spcPts val="0"/>
              </a:spcAft>
              <a:buSzPts val="1800"/>
              <a:buChar char="​"/>
            </a:pPr>
            <a:r>
              <a:rPr lang="en-US"/>
              <a:t>Leave It Alone!</a:t>
            </a:r>
            <a:endParaRPr/>
          </a:p>
        </p:txBody>
      </p:sp>
      <p:sp>
        <p:nvSpPr>
          <p:cNvPr id="783" name="Google Shape;783;p69"/>
          <p:cNvSpPr txBox="1">
            <a:spLocks noGrp="1"/>
          </p:cNvSpPr>
          <p:nvPr>
            <p:ph type="title"/>
          </p:nvPr>
        </p:nvSpPr>
        <p:spPr>
          <a:xfrm>
            <a:off x="579809" y="412751"/>
            <a:ext cx="11001000" cy="381000"/>
          </a:xfrm>
          <a:prstGeom prst="rect">
            <a:avLst/>
          </a:prstGeom>
          <a:noFill/>
          <a:ln>
            <a:noFill/>
          </a:ln>
        </p:spPr>
        <p:txBody>
          <a:bodyPr spcFirstLastPara="1" wrap="square" lIns="0" tIns="0" rIns="0" bIns="0" anchor="b" anchorCtr="0">
            <a:noAutofit/>
          </a:bodyPr>
          <a:lstStyle/>
          <a:p>
            <a:pPr marL="0" lvl="0" indent="0" algn="l" rtl="0">
              <a:lnSpc>
                <a:spcPct val="90000"/>
              </a:lnSpc>
              <a:spcBef>
                <a:spcPts val="0"/>
              </a:spcBef>
              <a:spcAft>
                <a:spcPts val="0"/>
              </a:spcAft>
              <a:buClr>
                <a:schemeClr val="accent2"/>
              </a:buClr>
              <a:buSzPts val="2800"/>
              <a:buFont typeface="Arial"/>
              <a:buNone/>
            </a:pPr>
            <a:r>
              <a:rPr lang="en-US"/>
              <a:t>Reasons To Modernize A Batch Application</a:t>
            </a:r>
            <a:endParaRPr/>
          </a:p>
        </p:txBody>
      </p:sp>
      <p:sp>
        <p:nvSpPr>
          <p:cNvPr id="784" name="Google Shape;784;p69"/>
          <p:cNvSpPr txBox="1">
            <a:spLocks noGrp="1"/>
          </p:cNvSpPr>
          <p:nvPr>
            <p:ph type="subTitle" idx="5"/>
          </p:nvPr>
        </p:nvSpPr>
        <p:spPr>
          <a:xfrm>
            <a:off x="592866" y="811830"/>
            <a:ext cx="10962600" cy="247800"/>
          </a:xfrm>
          <a:prstGeom prst="rect">
            <a:avLst/>
          </a:prstGeom>
          <a:noFill/>
          <a:ln>
            <a:noFill/>
          </a:ln>
        </p:spPr>
        <p:txBody>
          <a:bodyPr spcFirstLastPara="1" wrap="square" lIns="0" tIns="0" rIns="0" bIns="0" anchor="t" anchorCtr="0">
            <a:noAutofit/>
          </a:bodyPr>
          <a:lstStyle/>
          <a:p>
            <a:pPr marL="457200" lvl="0" indent="-342900" algn="l" rtl="0">
              <a:lnSpc>
                <a:spcPct val="100000"/>
              </a:lnSpc>
              <a:spcBef>
                <a:spcPts val="0"/>
              </a:spcBef>
              <a:spcAft>
                <a:spcPts val="0"/>
              </a:spcAft>
              <a:buSzPts val="1800"/>
              <a:buNone/>
            </a:pPr>
            <a:r>
              <a:rPr lang="en-US"/>
              <a:t>And Reasons To Leave It Alone</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Shape 788"/>
        <p:cNvGrpSpPr/>
        <p:nvPr/>
      </p:nvGrpSpPr>
      <p:grpSpPr>
        <a:xfrm>
          <a:off x="0" y="0"/>
          <a:ext cx="0" cy="0"/>
          <a:chOff x="0" y="0"/>
          <a:chExt cx="0" cy="0"/>
        </a:xfrm>
      </p:grpSpPr>
      <p:sp>
        <p:nvSpPr>
          <p:cNvPr id="789" name="Google Shape;789;p70"/>
          <p:cNvSpPr txBox="1"/>
          <p:nvPr/>
        </p:nvSpPr>
        <p:spPr>
          <a:xfrm>
            <a:off x="738130" y="165253"/>
            <a:ext cx="1063200" cy="1446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8800" b="0" i="0" u="none" strike="noStrike" cap="none">
                <a:solidFill>
                  <a:srgbClr val="000000"/>
                </a:solidFill>
                <a:latin typeface="Arial"/>
                <a:ea typeface="Arial"/>
                <a:cs typeface="Arial"/>
                <a:sym typeface="Arial"/>
              </a:rPr>
              <a:t>**</a:t>
            </a:r>
            <a:endParaRPr/>
          </a:p>
        </p:txBody>
      </p:sp>
      <p:pic>
        <p:nvPicPr>
          <p:cNvPr id="790" name="Google Shape;790;p70" descr="A group of people riding on the back of a horse&#10;&#10;Description automatically generated"/>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3262312" y="1066800"/>
            <a:ext cx="5664199" cy="472440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94"/>
        <p:cNvGrpSpPr/>
        <p:nvPr/>
      </p:nvGrpSpPr>
      <p:grpSpPr>
        <a:xfrm>
          <a:off x="0" y="0"/>
          <a:ext cx="0" cy="0"/>
          <a:chOff x="0" y="0"/>
          <a:chExt cx="0" cy="0"/>
        </a:xfrm>
      </p:grpSpPr>
      <p:sp>
        <p:nvSpPr>
          <p:cNvPr id="795" name="Google Shape;795;p71"/>
          <p:cNvSpPr txBox="1">
            <a:spLocks noGrp="1"/>
          </p:cNvSpPr>
          <p:nvPr>
            <p:ph type="title"/>
          </p:nvPr>
        </p:nvSpPr>
        <p:spPr>
          <a:xfrm>
            <a:off x="589108" y="938794"/>
            <a:ext cx="6427626" cy="1229360"/>
          </a:xfrm>
          <a:prstGeom prst="rect">
            <a:avLst/>
          </a:prstGeom>
          <a:noFill/>
          <a:ln>
            <a:noFill/>
          </a:ln>
        </p:spPr>
        <p:txBody>
          <a:bodyPr spcFirstLastPara="1" wrap="square" lIns="0" tIns="0" rIns="0" bIns="0" anchor="b" anchorCtr="0">
            <a:noAutofit/>
          </a:bodyPr>
          <a:lstStyle/>
          <a:p>
            <a:pPr marL="0" lvl="0" indent="0" algn="l" rtl="0">
              <a:lnSpc>
                <a:spcPct val="90000"/>
              </a:lnSpc>
              <a:spcBef>
                <a:spcPts val="0"/>
              </a:spcBef>
              <a:spcAft>
                <a:spcPts val="0"/>
              </a:spcAft>
              <a:buClr>
                <a:schemeClr val="accent2"/>
              </a:buClr>
              <a:buSzPts val="3600"/>
              <a:buFont typeface="Arial"/>
              <a:buNone/>
            </a:pPr>
            <a:r>
              <a:rPr lang="en-US"/>
              <a:t>Why Do We Need A Framework?</a:t>
            </a:r>
            <a:endParaRPr/>
          </a:p>
        </p:txBody>
      </p:sp>
      <p:sp>
        <p:nvSpPr>
          <p:cNvPr id="796" name="Google Shape;796;p71"/>
          <p:cNvSpPr txBox="1">
            <a:spLocks noGrp="1"/>
          </p:cNvSpPr>
          <p:nvPr>
            <p:ph type="subTitle" idx="1"/>
          </p:nvPr>
        </p:nvSpPr>
        <p:spPr>
          <a:xfrm>
            <a:off x="602966" y="2267712"/>
            <a:ext cx="6408402" cy="700882"/>
          </a:xfrm>
          <a:prstGeom prst="rect">
            <a:avLst/>
          </a:prstGeom>
          <a:noFill/>
          <a:ln>
            <a:noFill/>
          </a:ln>
        </p:spPr>
        <p:txBody>
          <a:bodyPr spcFirstLastPara="1" wrap="square" lIns="0" tIns="0" rIns="0" bIns="0" anchor="t" anchorCtr="0">
            <a:noAutofit/>
          </a:bodyPr>
          <a:lstStyle/>
          <a:p>
            <a:pPr marL="457200" lvl="0" indent="-342900" algn="l" rtl="0">
              <a:lnSpc>
                <a:spcPct val="100000"/>
              </a:lnSpc>
              <a:spcBef>
                <a:spcPts val="1800"/>
              </a:spcBef>
              <a:spcAft>
                <a:spcPts val="0"/>
              </a:spcAft>
              <a:buSzPts val="2160"/>
              <a:buNone/>
            </a:pPr>
            <a:r>
              <a:rPr lang="en-US"/>
              <a:t>Standards Are Good</a:t>
            </a:r>
            <a:endParaRPr/>
          </a:p>
          <a:p>
            <a:pPr marL="457200" lvl="0" indent="-342900" algn="l" rtl="0">
              <a:lnSpc>
                <a:spcPct val="100000"/>
              </a:lnSpc>
              <a:spcBef>
                <a:spcPts val="1800"/>
              </a:spcBef>
              <a:spcAft>
                <a:spcPts val="0"/>
              </a:spcAft>
              <a:buSzPts val="2160"/>
              <a:buNone/>
            </a:pPr>
            <a:r>
              <a:rPr lang="en-US"/>
              <a:t>Bad Things Happen</a:t>
            </a:r>
            <a:endParaRPr/>
          </a:p>
          <a:p>
            <a:pPr marL="457200" lvl="0" indent="-342900" algn="l" rtl="0">
              <a:lnSpc>
                <a:spcPct val="100000"/>
              </a:lnSpc>
              <a:spcBef>
                <a:spcPts val="1800"/>
              </a:spcBef>
              <a:spcAft>
                <a:spcPts val="0"/>
              </a:spcAft>
              <a:buSzPts val="2160"/>
              <a:buNone/>
            </a:pPr>
            <a:r>
              <a:rPr lang="en-US"/>
              <a:t>Knowledge Is Power</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theme/theme1.xml><?xml version="1.0" encoding="utf-8"?>
<a:theme xmlns:a="http://schemas.openxmlformats.org/drawingml/2006/main" name="VMware_white_16x9">
  <a:themeElements>
    <a:clrScheme name="VMware 2019">
      <a:dk1>
        <a:srgbClr val="717074"/>
      </a:dk1>
      <a:lt1>
        <a:srgbClr val="FFFFFF"/>
      </a:lt1>
      <a:dk2>
        <a:srgbClr val="3F3F3F"/>
      </a:dk2>
      <a:lt2>
        <a:srgbClr val="F2F2F2"/>
      </a:lt2>
      <a:accent1>
        <a:srgbClr val="0091DA"/>
      </a:accent1>
      <a:accent2>
        <a:srgbClr val="1A428A"/>
      </a:accent2>
      <a:accent3>
        <a:srgbClr val="00C1D5"/>
      </a:accent3>
      <a:accent4>
        <a:srgbClr val="78BE20"/>
      </a:accent4>
      <a:accent5>
        <a:srgbClr val="7F35B2"/>
      </a:accent5>
      <a:accent6>
        <a:srgbClr val="387C2C"/>
      </a:accent6>
      <a:hlink>
        <a:srgbClr val="006990"/>
      </a:hlink>
      <a:folHlink>
        <a:srgbClr val="00699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VMware">
      <a:dk1>
        <a:srgbClr val="717074"/>
      </a:dk1>
      <a:lt1>
        <a:srgbClr val="FFFFFF"/>
      </a:lt1>
      <a:dk2>
        <a:srgbClr val="000000"/>
      </a:dk2>
      <a:lt2>
        <a:srgbClr val="C6C6C8"/>
      </a:lt2>
      <a:accent1>
        <a:srgbClr val="0095D3"/>
      </a:accent1>
      <a:accent2>
        <a:srgbClr val="89CBDF"/>
      </a:accent2>
      <a:accent3>
        <a:srgbClr val="006990"/>
      </a:accent3>
      <a:accent4>
        <a:srgbClr val="6DB33F"/>
      </a:accent4>
      <a:accent5>
        <a:srgbClr val="C2CD23"/>
      </a:accent5>
      <a:accent6>
        <a:srgbClr val="387C2C"/>
      </a:accent6>
      <a:hlink>
        <a:srgbClr val="0095D3"/>
      </a:hlink>
      <a:folHlink>
        <a:srgbClr val="89CBD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527</TotalTime>
  <Words>3094</Words>
  <Application>Microsoft Macintosh PowerPoint</Application>
  <PresentationFormat>Custom</PresentationFormat>
  <Paragraphs>426</Paragraphs>
  <Slides>41</Slides>
  <Notes>41</Notes>
  <HiddenSlides>2</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41</vt:i4>
      </vt:variant>
    </vt:vector>
  </HeadingPairs>
  <TitlesOfParts>
    <vt:vector size="47" baseType="lpstr">
      <vt:lpstr>Arial</vt:lpstr>
      <vt:lpstr>Proxima Nova</vt:lpstr>
      <vt:lpstr>Proxima Nova Semibold</vt:lpstr>
      <vt:lpstr>Lemon</vt:lpstr>
      <vt:lpstr>Open Sans</vt:lpstr>
      <vt:lpstr>VMware_white_16x9</vt:lpstr>
      <vt:lpstr>Spring Batch</vt:lpstr>
      <vt:lpstr>PowerPoint Presentation</vt:lpstr>
      <vt:lpstr>What Is Batch Processing?</vt:lpstr>
      <vt:lpstr>Batch vs Non-Batch</vt:lpstr>
      <vt:lpstr>Lifecycle Of A Batch Job - Example</vt:lpstr>
      <vt:lpstr>PowerPoint Presentation</vt:lpstr>
      <vt:lpstr>Reasons To Modernize A Batch Application</vt:lpstr>
      <vt:lpstr>PowerPoint Presentation</vt:lpstr>
      <vt:lpstr>Why Do We Need A Framework?</vt:lpstr>
      <vt:lpstr>Why Do We Need A Framework?</vt:lpstr>
      <vt:lpstr>Why Do We Need A Framework?</vt:lpstr>
      <vt:lpstr>Spring Batch</vt:lpstr>
      <vt:lpstr>Why Use Spring Batch?</vt:lpstr>
      <vt:lpstr>What Is Spring Batch?</vt:lpstr>
      <vt:lpstr>(Some) Spring Batch Components</vt:lpstr>
      <vt:lpstr>PowerPoint Presentation</vt:lpstr>
      <vt:lpstr>Spring Cloud Task</vt:lpstr>
      <vt:lpstr>PowerPoint Presentation</vt:lpstr>
      <vt:lpstr>Task v. Batch</vt:lpstr>
      <vt:lpstr>Getting Started With Batch</vt:lpstr>
      <vt:lpstr>PowerPoint Presentation</vt:lpstr>
      <vt:lpstr>Batch vs Events</vt:lpstr>
      <vt:lpstr>PowerPoint Presentation</vt:lpstr>
      <vt:lpstr>Parallel Processing Strategies</vt:lpstr>
      <vt:lpstr>Remote Chunking</vt:lpstr>
      <vt:lpstr>Partitioning</vt:lpstr>
      <vt:lpstr>PowerPoint Presentation</vt:lpstr>
      <vt:lpstr>Create A Business Class</vt:lpstr>
      <vt:lpstr>The Business Logic</vt:lpstr>
      <vt:lpstr>ItemReader and ItemWriter</vt:lpstr>
      <vt:lpstr>Wiring Things Up</vt:lpstr>
      <vt:lpstr>Wiring Things Up</vt:lpstr>
      <vt:lpstr>Recap</vt:lpstr>
      <vt:lpstr>Wiring Things Up</vt:lpstr>
      <vt:lpstr>Wiring Things Up</vt:lpstr>
      <vt:lpstr>Results of Running The Job</vt:lpstr>
      <vt:lpstr>More Terminology</vt:lpstr>
      <vt:lpstr>JobExecution Properties</vt:lpstr>
      <vt:lpstr>StepExecution Properties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Spring Batch</dc:title>
  <cp:lastModifiedBy>Martin McVay</cp:lastModifiedBy>
  <cp:revision>3</cp:revision>
  <dcterms:modified xsi:type="dcterms:W3CDTF">2021-04-14T19:10:03Z</dcterms:modified>
</cp:coreProperties>
</file>